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5143500" cx="9144000"/>
  <p:notesSz cx="6858000" cy="9144000"/>
  <p:embeddedFontLst>
    <p:embeddedFont>
      <p:font typeface="Roboto Black"/>
      <p:bold r:id="rId34"/>
      <p:boldItalic r:id="rId35"/>
    </p:embeddedFont>
    <p:embeddedFont>
      <p:font typeface="Libre Baskerville"/>
      <p:regular r:id="rId36"/>
      <p:bold r:id="rId37"/>
      <p:italic r:id="rId38"/>
    </p:embeddedFont>
    <p:embeddedFont>
      <p:font typeface="Open Sans ExtraBold"/>
      <p:bold r:id="rId39"/>
      <p:boldItalic r:id="rId40"/>
    </p:embeddedFont>
    <p:embeddedFont>
      <p:font typeface="Roboto Mono"/>
      <p:regular r:id="rId41"/>
      <p:bold r:id="rId42"/>
      <p:italic r:id="rId43"/>
      <p:boldItalic r:id="rId44"/>
    </p:embeddedFont>
    <p:embeddedFont>
      <p:font typeface="Open Sans"/>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794F357-3B6D-49E6-839E-A43F60B6CC37}">
  <a:tblStyle styleId="{D794F357-3B6D-49E6-839E-A43F60B6CC3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ExtraBold-boldItalic.fntdata"/><Relationship Id="rId20" Type="http://schemas.openxmlformats.org/officeDocument/2006/relationships/slide" Target="slides/slide14.xml"/><Relationship Id="rId42" Type="http://schemas.openxmlformats.org/officeDocument/2006/relationships/font" Target="fonts/RobotoMono-bold.fntdata"/><Relationship Id="rId41" Type="http://schemas.openxmlformats.org/officeDocument/2006/relationships/font" Target="fonts/RobotoMono-regular.fntdata"/><Relationship Id="rId22" Type="http://schemas.openxmlformats.org/officeDocument/2006/relationships/slide" Target="slides/slide16.xml"/><Relationship Id="rId44" Type="http://schemas.openxmlformats.org/officeDocument/2006/relationships/font" Target="fonts/RobotoMono-boldItalic.fntdata"/><Relationship Id="rId21" Type="http://schemas.openxmlformats.org/officeDocument/2006/relationships/slide" Target="slides/slide15.xml"/><Relationship Id="rId43" Type="http://schemas.openxmlformats.org/officeDocument/2006/relationships/font" Target="fonts/RobotoMono-italic.fntdata"/><Relationship Id="rId24" Type="http://schemas.openxmlformats.org/officeDocument/2006/relationships/slide" Target="slides/slide18.xml"/><Relationship Id="rId46" Type="http://schemas.openxmlformats.org/officeDocument/2006/relationships/font" Target="fonts/OpenSans-bold.fntdata"/><Relationship Id="rId23" Type="http://schemas.openxmlformats.org/officeDocument/2006/relationships/slide" Target="slides/slide17.xml"/><Relationship Id="rId45" Type="http://schemas.openxmlformats.org/officeDocument/2006/relationships/font" Target="fonts/OpenSans-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48" Type="http://schemas.openxmlformats.org/officeDocument/2006/relationships/font" Target="fonts/OpenSans-boldItalic.fntdata"/><Relationship Id="rId25" Type="http://schemas.openxmlformats.org/officeDocument/2006/relationships/slide" Target="slides/slide19.xml"/><Relationship Id="rId47" Type="http://schemas.openxmlformats.org/officeDocument/2006/relationships/font" Target="fonts/OpenSans-italic.fntdata"/><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RobotoBlack-boldItalic.fntdata"/><Relationship Id="rId12" Type="http://schemas.openxmlformats.org/officeDocument/2006/relationships/slide" Target="slides/slide6.xml"/><Relationship Id="rId34" Type="http://schemas.openxmlformats.org/officeDocument/2006/relationships/font" Target="fonts/RobotoBlack-bold.fntdata"/><Relationship Id="rId15" Type="http://schemas.openxmlformats.org/officeDocument/2006/relationships/slide" Target="slides/slide9.xml"/><Relationship Id="rId37" Type="http://schemas.openxmlformats.org/officeDocument/2006/relationships/font" Target="fonts/LibreBaskerville-bold.fntdata"/><Relationship Id="rId14" Type="http://schemas.openxmlformats.org/officeDocument/2006/relationships/slide" Target="slides/slide8.xml"/><Relationship Id="rId36" Type="http://schemas.openxmlformats.org/officeDocument/2006/relationships/font" Target="fonts/LibreBaskerville-regular.fntdata"/><Relationship Id="rId17" Type="http://schemas.openxmlformats.org/officeDocument/2006/relationships/slide" Target="slides/slide11.xml"/><Relationship Id="rId39" Type="http://schemas.openxmlformats.org/officeDocument/2006/relationships/font" Target="fonts/OpenSansExtraBold-bold.fntdata"/><Relationship Id="rId16" Type="http://schemas.openxmlformats.org/officeDocument/2006/relationships/slide" Target="slides/slide10.xml"/><Relationship Id="rId38" Type="http://schemas.openxmlformats.org/officeDocument/2006/relationships/font" Target="fonts/LibreBaskerville-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7" name="Shape 1397"/>
        <p:cNvGrpSpPr/>
        <p:nvPr/>
      </p:nvGrpSpPr>
      <p:grpSpPr>
        <a:xfrm>
          <a:off x="0" y="0"/>
          <a:ext cx="0" cy="0"/>
          <a:chOff x="0" y="0"/>
          <a:chExt cx="0" cy="0"/>
        </a:xfrm>
      </p:grpSpPr>
      <p:sp>
        <p:nvSpPr>
          <p:cNvPr id="1398" name="Google Shape;139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99" name="Google Shape;139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9" name="Shape 1469"/>
        <p:cNvGrpSpPr/>
        <p:nvPr/>
      </p:nvGrpSpPr>
      <p:grpSpPr>
        <a:xfrm>
          <a:off x="0" y="0"/>
          <a:ext cx="0" cy="0"/>
          <a:chOff x="0" y="0"/>
          <a:chExt cx="0" cy="0"/>
        </a:xfrm>
      </p:grpSpPr>
      <p:sp>
        <p:nvSpPr>
          <p:cNvPr id="1470" name="Google Shape;1470;g190f509292c_1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1" name="Google Shape;1471;g190f509292c_1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6" name="Shape 1476"/>
        <p:cNvGrpSpPr/>
        <p:nvPr/>
      </p:nvGrpSpPr>
      <p:grpSpPr>
        <a:xfrm>
          <a:off x="0" y="0"/>
          <a:ext cx="0" cy="0"/>
          <a:chOff x="0" y="0"/>
          <a:chExt cx="0" cy="0"/>
        </a:xfrm>
      </p:grpSpPr>
      <p:sp>
        <p:nvSpPr>
          <p:cNvPr id="1477" name="Google Shape;1477;g190f509292c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8" name="Google Shape;1478;g190f509292c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2" name="Shape 1482"/>
        <p:cNvGrpSpPr/>
        <p:nvPr/>
      </p:nvGrpSpPr>
      <p:grpSpPr>
        <a:xfrm>
          <a:off x="0" y="0"/>
          <a:ext cx="0" cy="0"/>
          <a:chOff x="0" y="0"/>
          <a:chExt cx="0" cy="0"/>
        </a:xfrm>
      </p:grpSpPr>
      <p:sp>
        <p:nvSpPr>
          <p:cNvPr id="1483" name="Google Shape;1483;g190f509292c_1_10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4" name="Google Shape;1484;g190f509292c_1_10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9" name="Shape 1489"/>
        <p:cNvGrpSpPr/>
        <p:nvPr/>
      </p:nvGrpSpPr>
      <p:grpSpPr>
        <a:xfrm>
          <a:off x="0" y="0"/>
          <a:ext cx="0" cy="0"/>
          <a:chOff x="0" y="0"/>
          <a:chExt cx="0" cy="0"/>
        </a:xfrm>
      </p:grpSpPr>
      <p:sp>
        <p:nvSpPr>
          <p:cNvPr id="1490" name="Google Shape;1490;g190f509292c_1_10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1" name="Google Shape;1491;g190f509292c_1_10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8" name="Shape 1498"/>
        <p:cNvGrpSpPr/>
        <p:nvPr/>
      </p:nvGrpSpPr>
      <p:grpSpPr>
        <a:xfrm>
          <a:off x="0" y="0"/>
          <a:ext cx="0" cy="0"/>
          <a:chOff x="0" y="0"/>
          <a:chExt cx="0" cy="0"/>
        </a:xfrm>
      </p:grpSpPr>
      <p:sp>
        <p:nvSpPr>
          <p:cNvPr id="1499" name="Google Shape;1499;g190f509292c_1_10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0" name="Google Shape;1500;g190f509292c_1_10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3" name="Shape 1503"/>
        <p:cNvGrpSpPr/>
        <p:nvPr/>
      </p:nvGrpSpPr>
      <p:grpSpPr>
        <a:xfrm>
          <a:off x="0" y="0"/>
          <a:ext cx="0" cy="0"/>
          <a:chOff x="0" y="0"/>
          <a:chExt cx="0" cy="0"/>
        </a:xfrm>
      </p:grpSpPr>
      <p:sp>
        <p:nvSpPr>
          <p:cNvPr id="1504" name="Google Shape;1504;g190f509292c_1_10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5" name="Google Shape;1505;g190f509292c_1_10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4" name="Shape 1514"/>
        <p:cNvGrpSpPr/>
        <p:nvPr/>
      </p:nvGrpSpPr>
      <p:grpSpPr>
        <a:xfrm>
          <a:off x="0" y="0"/>
          <a:ext cx="0" cy="0"/>
          <a:chOff x="0" y="0"/>
          <a:chExt cx="0" cy="0"/>
        </a:xfrm>
      </p:grpSpPr>
      <p:sp>
        <p:nvSpPr>
          <p:cNvPr id="1515" name="Google Shape;1515;g190f509292c_1_10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6" name="Google Shape;1516;g190f509292c_1_10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0" name="Shape 1520"/>
        <p:cNvGrpSpPr/>
        <p:nvPr/>
      </p:nvGrpSpPr>
      <p:grpSpPr>
        <a:xfrm>
          <a:off x="0" y="0"/>
          <a:ext cx="0" cy="0"/>
          <a:chOff x="0" y="0"/>
          <a:chExt cx="0" cy="0"/>
        </a:xfrm>
      </p:grpSpPr>
      <p:sp>
        <p:nvSpPr>
          <p:cNvPr id="1521" name="Google Shape;1521;g197c07a2aa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2" name="Google Shape;1522;g197c07a2aa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6" name="Shape 1526"/>
        <p:cNvGrpSpPr/>
        <p:nvPr/>
      </p:nvGrpSpPr>
      <p:grpSpPr>
        <a:xfrm>
          <a:off x="0" y="0"/>
          <a:ext cx="0" cy="0"/>
          <a:chOff x="0" y="0"/>
          <a:chExt cx="0" cy="0"/>
        </a:xfrm>
      </p:grpSpPr>
      <p:sp>
        <p:nvSpPr>
          <p:cNvPr id="1527" name="Google Shape;1527;g197c07a2aa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8" name="Google Shape;1528;g197c07a2aa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2" name="Shape 1532"/>
        <p:cNvGrpSpPr/>
        <p:nvPr/>
      </p:nvGrpSpPr>
      <p:grpSpPr>
        <a:xfrm>
          <a:off x="0" y="0"/>
          <a:ext cx="0" cy="0"/>
          <a:chOff x="0" y="0"/>
          <a:chExt cx="0" cy="0"/>
        </a:xfrm>
      </p:grpSpPr>
      <p:sp>
        <p:nvSpPr>
          <p:cNvPr id="1533" name="Google Shape;1533;g197c07a2aa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4" name="Google Shape;1534;g197c07a2aa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5" name="Shape 1405"/>
        <p:cNvGrpSpPr/>
        <p:nvPr/>
      </p:nvGrpSpPr>
      <p:grpSpPr>
        <a:xfrm>
          <a:off x="0" y="0"/>
          <a:ext cx="0" cy="0"/>
          <a:chOff x="0" y="0"/>
          <a:chExt cx="0" cy="0"/>
        </a:xfrm>
      </p:grpSpPr>
      <p:sp>
        <p:nvSpPr>
          <p:cNvPr id="1406" name="Google Shape;1406;g190f509292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7" name="Google Shape;1407;g190f509292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8" name="Shape 1538"/>
        <p:cNvGrpSpPr/>
        <p:nvPr/>
      </p:nvGrpSpPr>
      <p:grpSpPr>
        <a:xfrm>
          <a:off x="0" y="0"/>
          <a:ext cx="0" cy="0"/>
          <a:chOff x="0" y="0"/>
          <a:chExt cx="0" cy="0"/>
        </a:xfrm>
      </p:grpSpPr>
      <p:sp>
        <p:nvSpPr>
          <p:cNvPr id="1539" name="Google Shape;1539;g197c07a2aac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0" name="Google Shape;1540;g197c07a2aac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expect others to make their own version of this slide. You can use my projects, I guess, but I feel like that’s probably weird?</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0" name="Shape 1550"/>
        <p:cNvGrpSpPr/>
        <p:nvPr/>
      </p:nvGrpSpPr>
      <p:grpSpPr>
        <a:xfrm>
          <a:off x="0" y="0"/>
          <a:ext cx="0" cy="0"/>
          <a:chOff x="0" y="0"/>
          <a:chExt cx="0" cy="0"/>
        </a:xfrm>
      </p:grpSpPr>
      <p:sp>
        <p:nvSpPr>
          <p:cNvPr id="1551" name="Google Shape;1551;g197c07a2aac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2" name="Google Shape;1552;g197c07a2aac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7" name="Shape 1567"/>
        <p:cNvGrpSpPr/>
        <p:nvPr/>
      </p:nvGrpSpPr>
      <p:grpSpPr>
        <a:xfrm>
          <a:off x="0" y="0"/>
          <a:ext cx="0" cy="0"/>
          <a:chOff x="0" y="0"/>
          <a:chExt cx="0" cy="0"/>
        </a:xfrm>
      </p:grpSpPr>
      <p:sp>
        <p:nvSpPr>
          <p:cNvPr id="1568" name="Google Shape;1568;g197c07a2aac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9" name="Google Shape;1569;g197c07a2aac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8" name="Shape 1578"/>
        <p:cNvGrpSpPr/>
        <p:nvPr/>
      </p:nvGrpSpPr>
      <p:grpSpPr>
        <a:xfrm>
          <a:off x="0" y="0"/>
          <a:ext cx="0" cy="0"/>
          <a:chOff x="0" y="0"/>
          <a:chExt cx="0" cy="0"/>
        </a:xfrm>
      </p:grpSpPr>
      <p:sp>
        <p:nvSpPr>
          <p:cNvPr id="1579" name="Google Shape;1579;g197c07a2aac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0" name="Google Shape;1580;g197c07a2aac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5" name="Shape 1595"/>
        <p:cNvGrpSpPr/>
        <p:nvPr/>
      </p:nvGrpSpPr>
      <p:grpSpPr>
        <a:xfrm>
          <a:off x="0" y="0"/>
          <a:ext cx="0" cy="0"/>
          <a:chOff x="0" y="0"/>
          <a:chExt cx="0" cy="0"/>
        </a:xfrm>
      </p:grpSpPr>
      <p:sp>
        <p:nvSpPr>
          <p:cNvPr id="1596" name="Google Shape;1596;g197c07a2aac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7" name="Google Shape;1597;g197c07a2aac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3" name="Shape 1603"/>
        <p:cNvGrpSpPr/>
        <p:nvPr/>
      </p:nvGrpSpPr>
      <p:grpSpPr>
        <a:xfrm>
          <a:off x="0" y="0"/>
          <a:ext cx="0" cy="0"/>
          <a:chOff x="0" y="0"/>
          <a:chExt cx="0" cy="0"/>
        </a:xfrm>
      </p:grpSpPr>
      <p:sp>
        <p:nvSpPr>
          <p:cNvPr id="1604" name="Google Shape;1604;g197c07a2aac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5" name="Google Shape;1605;g197c07a2aac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0" name="Shape 1620"/>
        <p:cNvGrpSpPr/>
        <p:nvPr/>
      </p:nvGrpSpPr>
      <p:grpSpPr>
        <a:xfrm>
          <a:off x="0" y="0"/>
          <a:ext cx="0" cy="0"/>
          <a:chOff x="0" y="0"/>
          <a:chExt cx="0" cy="0"/>
        </a:xfrm>
      </p:grpSpPr>
      <p:sp>
        <p:nvSpPr>
          <p:cNvPr id="1621" name="Google Shape;1621;g197c07a2aac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2" name="Google Shape;1622;g197c07a2aac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biggest, most important advice!</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5" name="Shape 1625"/>
        <p:cNvGrpSpPr/>
        <p:nvPr/>
      </p:nvGrpSpPr>
      <p:grpSpPr>
        <a:xfrm>
          <a:off x="0" y="0"/>
          <a:ext cx="0" cy="0"/>
          <a:chOff x="0" y="0"/>
          <a:chExt cx="0" cy="0"/>
        </a:xfrm>
      </p:grpSpPr>
      <p:sp>
        <p:nvSpPr>
          <p:cNvPr id="1626" name="Google Shape;1626;g13dc4580f14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7" name="Google Shape;1627;g13dc4580f14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1" name="Shape 1411"/>
        <p:cNvGrpSpPr/>
        <p:nvPr/>
      </p:nvGrpSpPr>
      <p:grpSpPr>
        <a:xfrm>
          <a:off x="0" y="0"/>
          <a:ext cx="0" cy="0"/>
          <a:chOff x="0" y="0"/>
          <a:chExt cx="0" cy="0"/>
        </a:xfrm>
      </p:grpSpPr>
      <p:sp>
        <p:nvSpPr>
          <p:cNvPr id="1412" name="Google Shape;1412;g190f509292c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3" name="Google Shape;1413;g190f509292c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Alternatively, I also sometimes run this on the whiteboard instead. Let’s me pull out “the good stuff” to pay particular attention to.</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7" name="Shape 1417"/>
        <p:cNvGrpSpPr/>
        <p:nvPr/>
      </p:nvGrpSpPr>
      <p:grpSpPr>
        <a:xfrm>
          <a:off x="0" y="0"/>
          <a:ext cx="0" cy="0"/>
          <a:chOff x="0" y="0"/>
          <a:chExt cx="0" cy="0"/>
        </a:xfrm>
      </p:grpSpPr>
      <p:sp>
        <p:nvSpPr>
          <p:cNvPr id="1418" name="Google Shape;1418;g190f509292c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9" name="Google Shape;1419;g190f509292c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3" name="Shape 1423"/>
        <p:cNvGrpSpPr/>
        <p:nvPr/>
      </p:nvGrpSpPr>
      <p:grpSpPr>
        <a:xfrm>
          <a:off x="0" y="0"/>
          <a:ext cx="0" cy="0"/>
          <a:chOff x="0" y="0"/>
          <a:chExt cx="0" cy="0"/>
        </a:xfrm>
      </p:grpSpPr>
      <p:sp>
        <p:nvSpPr>
          <p:cNvPr id="1424" name="Google Shape;1424;g190f509292c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5" name="Google Shape;1425;g190f509292c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9" name="Shape 1429"/>
        <p:cNvGrpSpPr/>
        <p:nvPr/>
      </p:nvGrpSpPr>
      <p:grpSpPr>
        <a:xfrm>
          <a:off x="0" y="0"/>
          <a:ext cx="0" cy="0"/>
          <a:chOff x="0" y="0"/>
          <a:chExt cx="0" cy="0"/>
        </a:xfrm>
      </p:grpSpPr>
      <p:sp>
        <p:nvSpPr>
          <p:cNvPr id="1430" name="Google Shape;1430;g190f509292c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1" name="Google Shape;1431;g190f509292c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we review some problem </a:t>
            </a:r>
            <a:r>
              <a:rPr lang="en"/>
              <a:t>solving</a:t>
            </a:r>
            <a:r>
              <a:rPr lang="en"/>
              <a:t> strategies that may not have been obvious from the semester.</a:t>
            </a:r>
            <a:endParaRPr/>
          </a:p>
          <a:p>
            <a:pPr indent="-298450" lvl="0" marL="457200" rtl="0" algn="l">
              <a:spcBef>
                <a:spcPts val="0"/>
              </a:spcBef>
              <a:spcAft>
                <a:spcPts val="0"/>
              </a:spcAft>
              <a:buSzPts val="1100"/>
              <a:buChar char="●"/>
            </a:pPr>
            <a:r>
              <a:rPr lang="en"/>
              <a:t>Encourage them to think critically. You can’t code with your brain turned off. Sometimes you have to stop and think.</a:t>
            </a:r>
            <a:endParaRPr/>
          </a:p>
          <a:p>
            <a:pPr indent="-298450" lvl="0" marL="457200" rtl="0" algn="l">
              <a:spcBef>
                <a:spcPts val="0"/>
              </a:spcBef>
              <a:spcAft>
                <a:spcPts val="0"/>
              </a:spcAft>
              <a:buSzPts val="1100"/>
              <a:buChar char="●"/>
            </a:pPr>
            <a:r>
              <a:rPr lang="en"/>
              <a:t>Reading doesn’t mean textbooks, it means READ THE INSTRUCTIONS. And also, do not ignore the output of programs. Read the error message, and if you don’t understand it, then ask questions about that.</a:t>
            </a:r>
            <a:endParaRPr/>
          </a:p>
          <a:p>
            <a:pPr indent="-298450" lvl="0" marL="457200" rtl="0" algn="l">
              <a:spcBef>
                <a:spcPts val="0"/>
              </a:spcBef>
              <a:spcAft>
                <a:spcPts val="0"/>
              </a:spcAft>
              <a:buSzPts val="1100"/>
              <a:buChar char="●"/>
            </a:pPr>
            <a:r>
              <a:rPr lang="en"/>
              <a:t>Blindly changing code and running it doesn’t help you solve problems. You need to </a:t>
            </a:r>
            <a:r>
              <a:rPr lang="en"/>
              <a:t>make</a:t>
            </a:r>
            <a:r>
              <a:rPr lang="en"/>
              <a:t> measured hypotheses, and make changes to see the outcome. Treat debugging and </a:t>
            </a:r>
            <a:r>
              <a:rPr lang="en"/>
              <a:t>interpreting</a:t>
            </a:r>
            <a:r>
              <a:rPr lang="en"/>
              <a:t> code as a scientific experiment.</a:t>
            </a:r>
            <a:endParaRPr/>
          </a:p>
          <a:p>
            <a:pPr indent="-298450" lvl="0" marL="457200" rtl="0" algn="l">
              <a:spcBef>
                <a:spcPts val="0"/>
              </a:spcBef>
              <a:spcAft>
                <a:spcPts val="0"/>
              </a:spcAft>
              <a:buSzPts val="1100"/>
              <a:buChar char="●"/>
            </a:pPr>
            <a:r>
              <a:rPr lang="en"/>
              <a:t>Do not spam help-seeking. Get help from </a:t>
            </a:r>
            <a:r>
              <a:rPr lang="en"/>
              <a:t>humans</a:t>
            </a:r>
            <a:r>
              <a:rPr lang="en"/>
              <a:t> and google when you truly need it, and focus on LEARNING rather than just getting an answer. Otherwise you’ll always need help, and eventually the help won’t be there.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6" name="Shape 1446"/>
        <p:cNvGrpSpPr/>
        <p:nvPr/>
      </p:nvGrpSpPr>
      <p:grpSpPr>
        <a:xfrm>
          <a:off x="0" y="0"/>
          <a:ext cx="0" cy="0"/>
          <a:chOff x="0" y="0"/>
          <a:chExt cx="0" cy="0"/>
        </a:xfrm>
      </p:grpSpPr>
      <p:sp>
        <p:nvSpPr>
          <p:cNvPr id="1447" name="Google Shape;1447;g190f509292c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8" name="Google Shape;1448;g190f509292c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Replace these examples with ones that make sense from your career! Or find them on the internet if needed.</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4" name="Shape 1454"/>
        <p:cNvGrpSpPr/>
        <p:nvPr/>
      </p:nvGrpSpPr>
      <p:grpSpPr>
        <a:xfrm>
          <a:off x="0" y="0"/>
          <a:ext cx="0" cy="0"/>
          <a:chOff x="0" y="0"/>
          <a:chExt cx="0" cy="0"/>
        </a:xfrm>
      </p:grpSpPr>
      <p:sp>
        <p:nvSpPr>
          <p:cNvPr id="1455" name="Google Shape;1455;g190f509292c_1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6" name="Google Shape;1456;g190f509292c_1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quick slide highlighting these terms side-by-side, just so they’re not confused at the abrupt jump away from CS.</a:t>
            </a:r>
            <a:endParaRPr/>
          </a:p>
          <a:p>
            <a:pPr indent="0" lvl="0" marL="0" rtl="0" algn="l">
              <a:spcBef>
                <a:spcPts val="0"/>
              </a:spcBef>
              <a:spcAft>
                <a:spcPts val="0"/>
              </a:spcAft>
              <a:buNone/>
            </a:pPr>
            <a:r>
              <a:rPr lang="en"/>
              <a:t>Software Engineering is a part of Computer Science (arguably) that deals with making big programs.</a:t>
            </a:r>
            <a:endParaRPr/>
          </a:p>
          <a:p>
            <a:pPr indent="0" lvl="0" marL="0" rtl="0" algn="l">
              <a:spcBef>
                <a:spcPts val="0"/>
              </a:spcBef>
              <a:spcAft>
                <a:spcPts val="0"/>
              </a:spcAft>
              <a:buNone/>
            </a:pPr>
            <a:r>
              <a:rPr lang="en"/>
              <a:t>But Computer Science is more than just Software Engineering!</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3" name="Shape 1463"/>
        <p:cNvGrpSpPr/>
        <p:nvPr/>
      </p:nvGrpSpPr>
      <p:grpSpPr>
        <a:xfrm>
          <a:off x="0" y="0"/>
          <a:ext cx="0" cy="0"/>
          <a:chOff x="0" y="0"/>
          <a:chExt cx="0" cy="0"/>
        </a:xfrm>
      </p:grpSpPr>
      <p:sp>
        <p:nvSpPr>
          <p:cNvPr id="1464" name="Google Shape;1464;g190f509292c_1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5" name="Google Shape;1465;g190f509292c_1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But the big takeaway is that “Computer Science” is so much more than even just Software Engineering. We deal with so many different things and it is compatible with so many other disciplines. </a:t>
            </a:r>
            <a:endParaRPr/>
          </a:p>
          <a:p>
            <a:pPr indent="0" lvl="0" marL="0" rtl="0" algn="l">
              <a:spcBef>
                <a:spcPts val="0"/>
              </a:spcBef>
              <a:spcAft>
                <a:spcPts val="0"/>
              </a:spcAft>
              <a:buNone/>
            </a:pPr>
            <a:r>
              <a:rPr lang="en"/>
              <a:t>They have a lot of exploration still possible ahead of them.</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40" y="0"/>
            <a:ext cx="9143957" cy="5143500"/>
            <a:chOff x="-19200" y="0"/>
            <a:chExt cx="9163200" cy="5143500"/>
          </a:xfrm>
        </p:grpSpPr>
        <p:cxnSp>
          <p:nvCxnSpPr>
            <p:cNvPr id="10" name="Google Shape;10;p2"/>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 name="Google Shape;11;p2"/>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 name="Google Shape;12;p2"/>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3" name="Google Shape;13;p2"/>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4" name="Google Shape;14;p2"/>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5" name="Google Shape;15;p2"/>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6" name="Google Shape;16;p2"/>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7" name="Google Shape;17;p2"/>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8" name="Google Shape;18;p2"/>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9" name="Google Shape;19;p2"/>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0" name="Google Shape;20;p2"/>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1" name="Google Shape;21;p2"/>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2" name="Google Shape;22;p2"/>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3" name="Google Shape;23;p2"/>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4" name="Google Shape;24;p2"/>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5" name="Google Shape;25;p2"/>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6" name="Google Shape;26;p2"/>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7" name="Google Shape;27;p2"/>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8" name="Google Shape;28;p2"/>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9" name="Google Shape;29;p2"/>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0" name="Google Shape;30;p2"/>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1" name="Google Shape;31;p2"/>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2" name="Google Shape;32;p2"/>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3" name="Google Shape;33;p2"/>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4" name="Google Shape;34;p2"/>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5" name="Google Shape;35;p2"/>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6" name="Google Shape;36;p2"/>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7" name="Google Shape;37;p2"/>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sp>
        <p:nvSpPr>
          <p:cNvPr id="38" name="Google Shape;38;p2"/>
          <p:cNvSpPr/>
          <p:nvPr/>
        </p:nvSpPr>
        <p:spPr>
          <a:xfrm>
            <a:off x="4310800" y="539398"/>
            <a:ext cx="2244374" cy="807143"/>
          </a:xfrm>
          <a:custGeom>
            <a:rect b="b" l="l" r="r" t="t"/>
            <a:pathLst>
              <a:path extrusionOk="0" fill="none" h="18896" w="52543">
                <a:moveTo>
                  <a:pt x="52543" y="0"/>
                </a:moveTo>
                <a:lnTo>
                  <a:pt x="52543" y="9895"/>
                </a:lnTo>
                <a:cubicBezTo>
                  <a:pt x="52543" y="14859"/>
                  <a:pt x="48507" y="18896"/>
                  <a:pt x="43530" y="18896"/>
                </a:cubicBezTo>
                <a:lnTo>
                  <a:pt x="0" y="18896"/>
                </a:ln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6456599" y="384550"/>
            <a:ext cx="204300" cy="204300"/>
          </a:xfrm>
          <a:prstGeom prst="ellipse">
            <a:avLst/>
          </a:pr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 name="Google Shape;40;p2"/>
          <p:cNvGrpSpPr/>
          <p:nvPr/>
        </p:nvGrpSpPr>
        <p:grpSpPr>
          <a:xfrm>
            <a:off x="598327" y="2799877"/>
            <a:ext cx="2128619" cy="2781103"/>
            <a:chOff x="554456" y="2624159"/>
            <a:chExt cx="2397903" cy="3132932"/>
          </a:xfrm>
        </p:grpSpPr>
        <p:sp>
          <p:nvSpPr>
            <p:cNvPr id="41" name="Google Shape;41;p2"/>
            <p:cNvSpPr/>
            <p:nvPr/>
          </p:nvSpPr>
          <p:spPr>
            <a:xfrm rot="-1521129">
              <a:off x="1059247" y="2939797"/>
              <a:ext cx="1338196" cy="2658831"/>
            </a:xfrm>
            <a:custGeom>
              <a:rect b="b" l="l" r="r" t="t"/>
              <a:pathLst>
                <a:path extrusionOk="0" h="41637" w="20956">
                  <a:moveTo>
                    <a:pt x="18943" y="0"/>
                  </a:moveTo>
                  <a:lnTo>
                    <a:pt x="1834" y="71"/>
                  </a:lnTo>
                  <a:cubicBezTo>
                    <a:pt x="822" y="71"/>
                    <a:pt x="1" y="905"/>
                    <a:pt x="1" y="1917"/>
                  </a:cubicBezTo>
                  <a:lnTo>
                    <a:pt x="155" y="39814"/>
                  </a:lnTo>
                  <a:cubicBezTo>
                    <a:pt x="155" y="40826"/>
                    <a:pt x="989" y="41636"/>
                    <a:pt x="1989" y="41636"/>
                  </a:cubicBezTo>
                  <a:lnTo>
                    <a:pt x="19110" y="41565"/>
                  </a:lnTo>
                  <a:cubicBezTo>
                    <a:pt x="20134" y="41565"/>
                    <a:pt x="20956" y="40731"/>
                    <a:pt x="20944" y="39719"/>
                  </a:cubicBezTo>
                  <a:lnTo>
                    <a:pt x="20789" y="1834"/>
                  </a:lnTo>
                  <a:cubicBezTo>
                    <a:pt x="20789" y="822"/>
                    <a:pt x="19955" y="0"/>
                    <a:pt x="18943" y="0"/>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rot="-1521129">
              <a:off x="1109372" y="2782622"/>
              <a:ext cx="1338196" cy="2658831"/>
            </a:xfrm>
            <a:custGeom>
              <a:rect b="b" l="l" r="r" t="t"/>
              <a:pathLst>
                <a:path extrusionOk="0" h="41637" w="20956">
                  <a:moveTo>
                    <a:pt x="18943" y="0"/>
                  </a:moveTo>
                  <a:lnTo>
                    <a:pt x="1834" y="71"/>
                  </a:lnTo>
                  <a:cubicBezTo>
                    <a:pt x="822" y="71"/>
                    <a:pt x="1" y="905"/>
                    <a:pt x="1" y="1917"/>
                  </a:cubicBezTo>
                  <a:lnTo>
                    <a:pt x="155" y="39814"/>
                  </a:lnTo>
                  <a:cubicBezTo>
                    <a:pt x="155" y="40826"/>
                    <a:pt x="989" y="41636"/>
                    <a:pt x="1989" y="41636"/>
                  </a:cubicBezTo>
                  <a:lnTo>
                    <a:pt x="19110" y="41565"/>
                  </a:lnTo>
                  <a:cubicBezTo>
                    <a:pt x="20134" y="41565"/>
                    <a:pt x="20956" y="40731"/>
                    <a:pt x="20944" y="39719"/>
                  </a:cubicBezTo>
                  <a:lnTo>
                    <a:pt x="20789" y="1834"/>
                  </a:lnTo>
                  <a:cubicBezTo>
                    <a:pt x="20789" y="822"/>
                    <a:pt x="19955" y="0"/>
                    <a:pt x="18943" y="0"/>
                  </a:cubicBezTo>
                  <a:close/>
                </a:path>
              </a:pathLst>
            </a:cu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1521129">
              <a:off x="1166872" y="3097272"/>
              <a:ext cx="1210481" cy="2002696"/>
            </a:xfrm>
            <a:custGeom>
              <a:rect b="b" l="l" r="r" t="t"/>
              <a:pathLst>
                <a:path extrusionOk="0" h="31362" w="18956">
                  <a:moveTo>
                    <a:pt x="18824" y="0"/>
                  </a:moveTo>
                  <a:lnTo>
                    <a:pt x="1" y="84"/>
                  </a:lnTo>
                  <a:lnTo>
                    <a:pt x="72" y="20122"/>
                  </a:lnTo>
                  <a:lnTo>
                    <a:pt x="120" y="31361"/>
                  </a:lnTo>
                  <a:lnTo>
                    <a:pt x="18955" y="31290"/>
                  </a:lnTo>
                  <a:lnTo>
                    <a:pt x="18836" y="2894"/>
                  </a:lnTo>
                  <a:lnTo>
                    <a:pt x="188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rot="-1521129">
              <a:off x="2180227" y="5057410"/>
              <a:ext cx="194701" cy="194701"/>
            </a:xfrm>
            <a:custGeom>
              <a:rect b="b" l="l" r="r" t="t"/>
              <a:pathLst>
                <a:path extrusionOk="0" h="3049" w="3049">
                  <a:moveTo>
                    <a:pt x="1513" y="0"/>
                  </a:moveTo>
                  <a:cubicBezTo>
                    <a:pt x="679" y="0"/>
                    <a:pt x="0" y="691"/>
                    <a:pt x="0" y="1536"/>
                  </a:cubicBezTo>
                  <a:cubicBezTo>
                    <a:pt x="0" y="2370"/>
                    <a:pt x="679" y="3048"/>
                    <a:pt x="1524" y="3048"/>
                  </a:cubicBezTo>
                  <a:cubicBezTo>
                    <a:pt x="2382" y="3037"/>
                    <a:pt x="3048" y="2370"/>
                    <a:pt x="3048" y="1524"/>
                  </a:cubicBezTo>
                  <a:cubicBezTo>
                    <a:pt x="3048" y="691"/>
                    <a:pt x="2358" y="0"/>
                    <a:pt x="1513" y="0"/>
                  </a:cubicBezTo>
                  <a:close/>
                </a:path>
              </a:pathLst>
            </a:cu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1521129">
              <a:off x="1165914" y="3064541"/>
              <a:ext cx="229695" cy="19030"/>
            </a:xfrm>
            <a:custGeom>
              <a:rect b="b" l="l" r="r" t="t"/>
              <a:pathLst>
                <a:path extrusionOk="0" h="298" w="3597">
                  <a:moveTo>
                    <a:pt x="3442" y="0"/>
                  </a:moveTo>
                  <a:lnTo>
                    <a:pt x="144" y="24"/>
                  </a:lnTo>
                  <a:cubicBezTo>
                    <a:pt x="60" y="24"/>
                    <a:pt x="1" y="95"/>
                    <a:pt x="1" y="167"/>
                  </a:cubicBezTo>
                  <a:cubicBezTo>
                    <a:pt x="1" y="238"/>
                    <a:pt x="84" y="298"/>
                    <a:pt x="156" y="298"/>
                  </a:cubicBezTo>
                  <a:lnTo>
                    <a:pt x="3466" y="286"/>
                  </a:lnTo>
                  <a:cubicBezTo>
                    <a:pt x="3537" y="286"/>
                    <a:pt x="3597" y="226"/>
                    <a:pt x="3597" y="143"/>
                  </a:cubicBezTo>
                  <a:cubicBezTo>
                    <a:pt x="3597" y="60"/>
                    <a:pt x="3513" y="0"/>
                    <a:pt x="3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rot="-1521129">
              <a:off x="1070183" y="3141425"/>
              <a:ext cx="45658" cy="45722"/>
            </a:xfrm>
            <a:custGeom>
              <a:rect b="b" l="l" r="r" t="t"/>
              <a:pathLst>
                <a:path extrusionOk="0" h="716" w="715">
                  <a:moveTo>
                    <a:pt x="357" y="1"/>
                  </a:moveTo>
                  <a:cubicBezTo>
                    <a:pt x="167" y="1"/>
                    <a:pt x="0" y="167"/>
                    <a:pt x="0" y="358"/>
                  </a:cubicBezTo>
                  <a:cubicBezTo>
                    <a:pt x="0" y="548"/>
                    <a:pt x="167" y="715"/>
                    <a:pt x="357" y="715"/>
                  </a:cubicBezTo>
                  <a:cubicBezTo>
                    <a:pt x="548" y="715"/>
                    <a:pt x="715" y="548"/>
                    <a:pt x="715" y="358"/>
                  </a:cubicBezTo>
                  <a:cubicBezTo>
                    <a:pt x="715" y="167"/>
                    <a:pt x="548" y="1"/>
                    <a:pt x="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rot="-1521129">
              <a:off x="1705454" y="3185375"/>
              <a:ext cx="571077" cy="1260673"/>
            </a:xfrm>
            <a:custGeom>
              <a:rect b="b" l="l" r="r" t="t"/>
              <a:pathLst>
                <a:path extrusionOk="0" h="19742" w="8943">
                  <a:moveTo>
                    <a:pt x="8597" y="1"/>
                  </a:moveTo>
                  <a:cubicBezTo>
                    <a:pt x="8228" y="1"/>
                    <a:pt x="7930" y="322"/>
                    <a:pt x="7930" y="691"/>
                  </a:cubicBezTo>
                  <a:lnTo>
                    <a:pt x="7930" y="1751"/>
                  </a:lnTo>
                  <a:cubicBezTo>
                    <a:pt x="7026" y="1953"/>
                    <a:pt x="6192" y="2310"/>
                    <a:pt x="5430" y="2799"/>
                  </a:cubicBezTo>
                  <a:lnTo>
                    <a:pt x="4668" y="2060"/>
                  </a:lnTo>
                  <a:cubicBezTo>
                    <a:pt x="4537" y="1923"/>
                    <a:pt x="4362" y="1855"/>
                    <a:pt x="4187" y="1855"/>
                  </a:cubicBezTo>
                  <a:cubicBezTo>
                    <a:pt x="4013" y="1855"/>
                    <a:pt x="3841" y="1923"/>
                    <a:pt x="3716" y="2060"/>
                  </a:cubicBezTo>
                  <a:lnTo>
                    <a:pt x="1989" y="3799"/>
                  </a:lnTo>
                  <a:cubicBezTo>
                    <a:pt x="1727" y="4073"/>
                    <a:pt x="1727" y="4501"/>
                    <a:pt x="1989" y="4751"/>
                  </a:cubicBezTo>
                  <a:lnTo>
                    <a:pt x="2751" y="5501"/>
                  </a:lnTo>
                  <a:cubicBezTo>
                    <a:pt x="2275" y="6251"/>
                    <a:pt x="1930" y="7109"/>
                    <a:pt x="1727" y="8013"/>
                  </a:cubicBezTo>
                  <a:lnTo>
                    <a:pt x="668" y="8013"/>
                  </a:lnTo>
                  <a:cubicBezTo>
                    <a:pt x="299" y="8013"/>
                    <a:pt x="1" y="8323"/>
                    <a:pt x="1" y="8692"/>
                  </a:cubicBezTo>
                  <a:lnTo>
                    <a:pt x="13" y="11133"/>
                  </a:lnTo>
                  <a:cubicBezTo>
                    <a:pt x="13" y="11514"/>
                    <a:pt x="322" y="11812"/>
                    <a:pt x="703" y="11812"/>
                  </a:cubicBezTo>
                  <a:lnTo>
                    <a:pt x="1751" y="11812"/>
                  </a:lnTo>
                  <a:cubicBezTo>
                    <a:pt x="1965" y="12716"/>
                    <a:pt x="2323" y="13550"/>
                    <a:pt x="2811" y="14312"/>
                  </a:cubicBezTo>
                  <a:lnTo>
                    <a:pt x="2073" y="15062"/>
                  </a:lnTo>
                  <a:cubicBezTo>
                    <a:pt x="1799" y="15336"/>
                    <a:pt x="1799" y="15764"/>
                    <a:pt x="2073" y="16014"/>
                  </a:cubicBezTo>
                  <a:lnTo>
                    <a:pt x="3811" y="17741"/>
                  </a:lnTo>
                  <a:cubicBezTo>
                    <a:pt x="3942" y="17878"/>
                    <a:pt x="4117" y="17946"/>
                    <a:pt x="4292" y="17946"/>
                  </a:cubicBezTo>
                  <a:cubicBezTo>
                    <a:pt x="4466" y="17946"/>
                    <a:pt x="4638" y="17878"/>
                    <a:pt x="4763" y="17741"/>
                  </a:cubicBezTo>
                  <a:lnTo>
                    <a:pt x="5502" y="16991"/>
                  </a:lnTo>
                  <a:cubicBezTo>
                    <a:pt x="6264" y="17467"/>
                    <a:pt x="7109" y="17800"/>
                    <a:pt x="8026" y="18015"/>
                  </a:cubicBezTo>
                  <a:lnTo>
                    <a:pt x="8026" y="19074"/>
                  </a:lnTo>
                  <a:cubicBezTo>
                    <a:pt x="8026" y="19443"/>
                    <a:pt x="8323" y="19741"/>
                    <a:pt x="8704" y="19741"/>
                  </a:cubicBezTo>
                  <a:lnTo>
                    <a:pt x="8942" y="19741"/>
                  </a:lnTo>
                  <a:lnTo>
                    <a:pt x="8895" y="13157"/>
                  </a:lnTo>
                  <a:cubicBezTo>
                    <a:pt x="7490" y="12740"/>
                    <a:pt x="6454" y="11454"/>
                    <a:pt x="6442" y="9907"/>
                  </a:cubicBezTo>
                  <a:cubicBezTo>
                    <a:pt x="6442" y="8359"/>
                    <a:pt x="7454" y="7049"/>
                    <a:pt x="8871" y="6609"/>
                  </a:cubicBezTo>
                  <a:lnTo>
                    <a:pt x="8835" y="1"/>
                  </a:ln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rot="-1521129">
              <a:off x="2005664" y="3440549"/>
              <a:ext cx="254727" cy="618204"/>
            </a:xfrm>
            <a:custGeom>
              <a:rect b="b" l="l" r="r" t="t"/>
              <a:pathLst>
                <a:path extrusionOk="0" h="9681" w="3989">
                  <a:moveTo>
                    <a:pt x="3941" y="1"/>
                  </a:moveTo>
                  <a:cubicBezTo>
                    <a:pt x="1691" y="465"/>
                    <a:pt x="0" y="2477"/>
                    <a:pt x="12" y="4859"/>
                  </a:cubicBezTo>
                  <a:cubicBezTo>
                    <a:pt x="24" y="7252"/>
                    <a:pt x="1726" y="9228"/>
                    <a:pt x="3989" y="9681"/>
                  </a:cubicBezTo>
                  <a:lnTo>
                    <a:pt x="3965" y="8109"/>
                  </a:lnTo>
                  <a:cubicBezTo>
                    <a:pt x="2560" y="7692"/>
                    <a:pt x="1524" y="6406"/>
                    <a:pt x="1512" y="4859"/>
                  </a:cubicBezTo>
                  <a:cubicBezTo>
                    <a:pt x="1512" y="3311"/>
                    <a:pt x="2524" y="2001"/>
                    <a:pt x="3941" y="1561"/>
                  </a:cubicBezTo>
                  <a:lnTo>
                    <a:pt x="3941" y="1"/>
                  </a:ln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rot="-1521129">
              <a:off x="1377583" y="4011353"/>
              <a:ext cx="808243" cy="1132958"/>
            </a:xfrm>
            <a:custGeom>
              <a:rect b="b" l="l" r="r" t="t"/>
              <a:pathLst>
                <a:path extrusionOk="0" h="17742" w="12657">
                  <a:moveTo>
                    <a:pt x="3977" y="1"/>
                  </a:moveTo>
                  <a:lnTo>
                    <a:pt x="1536" y="13"/>
                  </a:lnTo>
                  <a:cubicBezTo>
                    <a:pt x="1167" y="13"/>
                    <a:pt x="869" y="322"/>
                    <a:pt x="869" y="691"/>
                  </a:cubicBezTo>
                  <a:lnTo>
                    <a:pt x="869" y="1751"/>
                  </a:lnTo>
                  <a:cubicBezTo>
                    <a:pt x="572" y="1822"/>
                    <a:pt x="286" y="1918"/>
                    <a:pt x="0" y="2001"/>
                  </a:cubicBezTo>
                  <a:lnTo>
                    <a:pt x="12" y="6490"/>
                  </a:lnTo>
                  <a:lnTo>
                    <a:pt x="12" y="7883"/>
                  </a:lnTo>
                  <a:cubicBezTo>
                    <a:pt x="643" y="7025"/>
                    <a:pt x="1643" y="6466"/>
                    <a:pt x="2774" y="6466"/>
                  </a:cubicBezTo>
                  <a:cubicBezTo>
                    <a:pt x="2781" y="6466"/>
                    <a:pt x="2789" y="6466"/>
                    <a:pt x="2796" y="6466"/>
                  </a:cubicBezTo>
                  <a:cubicBezTo>
                    <a:pt x="4667" y="6466"/>
                    <a:pt x="6191" y="7997"/>
                    <a:pt x="6203" y="9883"/>
                  </a:cubicBezTo>
                  <a:cubicBezTo>
                    <a:pt x="6227" y="11764"/>
                    <a:pt x="4691" y="13300"/>
                    <a:pt x="2798" y="13312"/>
                  </a:cubicBezTo>
                  <a:cubicBezTo>
                    <a:pt x="1667" y="13312"/>
                    <a:pt x="655" y="12764"/>
                    <a:pt x="36" y="11919"/>
                  </a:cubicBezTo>
                  <a:lnTo>
                    <a:pt x="36" y="11919"/>
                  </a:lnTo>
                  <a:lnTo>
                    <a:pt x="60" y="17741"/>
                  </a:lnTo>
                  <a:lnTo>
                    <a:pt x="5727" y="17705"/>
                  </a:lnTo>
                  <a:cubicBezTo>
                    <a:pt x="6251" y="17515"/>
                    <a:pt x="6763" y="17265"/>
                    <a:pt x="7215" y="16967"/>
                  </a:cubicBezTo>
                  <a:lnTo>
                    <a:pt x="7965" y="17693"/>
                  </a:lnTo>
                  <a:lnTo>
                    <a:pt x="8942" y="17693"/>
                  </a:lnTo>
                  <a:lnTo>
                    <a:pt x="10656" y="15955"/>
                  </a:lnTo>
                  <a:cubicBezTo>
                    <a:pt x="10930" y="15681"/>
                    <a:pt x="10930" y="15253"/>
                    <a:pt x="10656" y="15003"/>
                  </a:cubicBezTo>
                  <a:lnTo>
                    <a:pt x="9894" y="14253"/>
                  </a:lnTo>
                  <a:cubicBezTo>
                    <a:pt x="10370" y="13491"/>
                    <a:pt x="10716" y="12645"/>
                    <a:pt x="10930" y="11740"/>
                  </a:cubicBezTo>
                  <a:lnTo>
                    <a:pt x="11978" y="11740"/>
                  </a:lnTo>
                  <a:cubicBezTo>
                    <a:pt x="12359" y="11740"/>
                    <a:pt x="12656" y="11443"/>
                    <a:pt x="12656" y="11050"/>
                  </a:cubicBezTo>
                  <a:lnTo>
                    <a:pt x="12633" y="8609"/>
                  </a:lnTo>
                  <a:cubicBezTo>
                    <a:pt x="12633" y="8240"/>
                    <a:pt x="12323" y="7942"/>
                    <a:pt x="11954" y="7942"/>
                  </a:cubicBezTo>
                  <a:lnTo>
                    <a:pt x="10894" y="7942"/>
                  </a:lnTo>
                  <a:cubicBezTo>
                    <a:pt x="10692" y="7037"/>
                    <a:pt x="10335" y="6204"/>
                    <a:pt x="9835" y="5442"/>
                  </a:cubicBezTo>
                  <a:lnTo>
                    <a:pt x="10585" y="4680"/>
                  </a:lnTo>
                  <a:cubicBezTo>
                    <a:pt x="10847" y="4418"/>
                    <a:pt x="10847" y="3989"/>
                    <a:pt x="10585" y="3727"/>
                  </a:cubicBezTo>
                  <a:lnTo>
                    <a:pt x="8870" y="1989"/>
                  </a:lnTo>
                  <a:cubicBezTo>
                    <a:pt x="8739" y="1858"/>
                    <a:pt x="8564" y="1793"/>
                    <a:pt x="8390" y="1793"/>
                  </a:cubicBezTo>
                  <a:cubicBezTo>
                    <a:pt x="8215" y="1793"/>
                    <a:pt x="8043" y="1858"/>
                    <a:pt x="7918" y="1989"/>
                  </a:cubicBezTo>
                  <a:lnTo>
                    <a:pt x="7180" y="2751"/>
                  </a:lnTo>
                  <a:cubicBezTo>
                    <a:pt x="6418" y="2275"/>
                    <a:pt x="5572" y="1930"/>
                    <a:pt x="4655" y="1727"/>
                  </a:cubicBezTo>
                  <a:lnTo>
                    <a:pt x="4655" y="668"/>
                  </a:lnTo>
                  <a:cubicBezTo>
                    <a:pt x="4655" y="298"/>
                    <a:pt x="4346" y="1"/>
                    <a:pt x="3977"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rot="-1521129">
              <a:off x="1419831" y="4388165"/>
              <a:ext cx="494256" cy="631869"/>
            </a:xfrm>
            <a:custGeom>
              <a:rect b="b" l="l" r="r" t="t"/>
              <a:pathLst>
                <a:path extrusionOk="0" h="9895" w="7740">
                  <a:moveTo>
                    <a:pt x="2806" y="1"/>
                  </a:moveTo>
                  <a:cubicBezTo>
                    <a:pt x="2792" y="1"/>
                    <a:pt x="2777" y="1"/>
                    <a:pt x="2762" y="1"/>
                  </a:cubicBezTo>
                  <a:cubicBezTo>
                    <a:pt x="1738" y="1"/>
                    <a:pt x="786" y="322"/>
                    <a:pt x="0" y="858"/>
                  </a:cubicBezTo>
                  <a:lnTo>
                    <a:pt x="0" y="1549"/>
                  </a:lnTo>
                  <a:lnTo>
                    <a:pt x="0" y="2942"/>
                  </a:lnTo>
                  <a:cubicBezTo>
                    <a:pt x="619" y="2084"/>
                    <a:pt x="1619" y="1525"/>
                    <a:pt x="2751" y="1525"/>
                  </a:cubicBezTo>
                  <a:cubicBezTo>
                    <a:pt x="2758" y="1525"/>
                    <a:pt x="2765" y="1525"/>
                    <a:pt x="2772" y="1525"/>
                  </a:cubicBezTo>
                  <a:cubicBezTo>
                    <a:pt x="4655" y="1525"/>
                    <a:pt x="6180" y="3056"/>
                    <a:pt x="6191" y="4930"/>
                  </a:cubicBezTo>
                  <a:cubicBezTo>
                    <a:pt x="6203" y="6823"/>
                    <a:pt x="4667" y="8359"/>
                    <a:pt x="2786" y="8371"/>
                  </a:cubicBezTo>
                  <a:cubicBezTo>
                    <a:pt x="1655" y="8371"/>
                    <a:pt x="643" y="7823"/>
                    <a:pt x="12" y="6978"/>
                  </a:cubicBezTo>
                  <a:lnTo>
                    <a:pt x="12" y="6978"/>
                  </a:lnTo>
                  <a:lnTo>
                    <a:pt x="24" y="9062"/>
                  </a:lnTo>
                  <a:cubicBezTo>
                    <a:pt x="822" y="9597"/>
                    <a:pt x="1774" y="9895"/>
                    <a:pt x="2798" y="9895"/>
                  </a:cubicBezTo>
                  <a:cubicBezTo>
                    <a:pt x="5537" y="9847"/>
                    <a:pt x="7739" y="7633"/>
                    <a:pt x="7727" y="4906"/>
                  </a:cubicBezTo>
                  <a:cubicBezTo>
                    <a:pt x="7704" y="2194"/>
                    <a:pt x="5513" y="1"/>
                    <a:pt x="2806"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rot="-1521129">
              <a:off x="934994" y="3240995"/>
              <a:ext cx="806774" cy="827273"/>
            </a:xfrm>
            <a:custGeom>
              <a:rect b="b" l="l" r="r" t="t"/>
              <a:pathLst>
                <a:path extrusionOk="0" h="12955" w="12634">
                  <a:moveTo>
                    <a:pt x="10514" y="0"/>
                  </a:moveTo>
                  <a:lnTo>
                    <a:pt x="4323" y="36"/>
                  </a:lnTo>
                  <a:cubicBezTo>
                    <a:pt x="5418" y="596"/>
                    <a:pt x="6156" y="1750"/>
                    <a:pt x="6168" y="3060"/>
                  </a:cubicBezTo>
                  <a:cubicBezTo>
                    <a:pt x="6192" y="4953"/>
                    <a:pt x="4656" y="6477"/>
                    <a:pt x="2763" y="6489"/>
                  </a:cubicBezTo>
                  <a:cubicBezTo>
                    <a:pt x="1632" y="6489"/>
                    <a:pt x="620" y="5941"/>
                    <a:pt x="1" y="5096"/>
                  </a:cubicBezTo>
                  <a:lnTo>
                    <a:pt x="1" y="5096"/>
                  </a:lnTo>
                  <a:lnTo>
                    <a:pt x="24" y="10978"/>
                  </a:lnTo>
                  <a:cubicBezTo>
                    <a:pt x="310" y="11085"/>
                    <a:pt x="596" y="11156"/>
                    <a:pt x="894" y="11228"/>
                  </a:cubicBezTo>
                  <a:lnTo>
                    <a:pt x="906" y="12288"/>
                  </a:lnTo>
                  <a:cubicBezTo>
                    <a:pt x="906" y="12657"/>
                    <a:pt x="1203" y="12954"/>
                    <a:pt x="1596" y="12954"/>
                  </a:cubicBezTo>
                  <a:lnTo>
                    <a:pt x="4037" y="12942"/>
                  </a:lnTo>
                  <a:cubicBezTo>
                    <a:pt x="4406" y="12942"/>
                    <a:pt x="4704" y="12633"/>
                    <a:pt x="4704" y="12252"/>
                  </a:cubicBezTo>
                  <a:lnTo>
                    <a:pt x="4704" y="11204"/>
                  </a:lnTo>
                  <a:cubicBezTo>
                    <a:pt x="5608" y="10990"/>
                    <a:pt x="6442" y="10633"/>
                    <a:pt x="7204" y="10144"/>
                  </a:cubicBezTo>
                  <a:lnTo>
                    <a:pt x="7966" y="10883"/>
                  </a:lnTo>
                  <a:cubicBezTo>
                    <a:pt x="8097" y="11019"/>
                    <a:pt x="8270" y="11088"/>
                    <a:pt x="8442" y="11088"/>
                  </a:cubicBezTo>
                  <a:cubicBezTo>
                    <a:pt x="8615" y="11088"/>
                    <a:pt x="8787" y="11019"/>
                    <a:pt x="8918" y="10883"/>
                  </a:cubicBezTo>
                  <a:lnTo>
                    <a:pt x="10645" y="9144"/>
                  </a:lnTo>
                  <a:cubicBezTo>
                    <a:pt x="10907" y="8870"/>
                    <a:pt x="10907" y="8442"/>
                    <a:pt x="10645" y="8192"/>
                  </a:cubicBezTo>
                  <a:lnTo>
                    <a:pt x="9883" y="7442"/>
                  </a:lnTo>
                  <a:cubicBezTo>
                    <a:pt x="10359" y="6692"/>
                    <a:pt x="10704" y="5846"/>
                    <a:pt x="10907" y="4929"/>
                  </a:cubicBezTo>
                  <a:lnTo>
                    <a:pt x="11966" y="4929"/>
                  </a:lnTo>
                  <a:cubicBezTo>
                    <a:pt x="12336" y="4929"/>
                    <a:pt x="12633" y="4632"/>
                    <a:pt x="12633" y="4251"/>
                  </a:cubicBezTo>
                  <a:lnTo>
                    <a:pt x="12621" y="1810"/>
                  </a:lnTo>
                  <a:cubicBezTo>
                    <a:pt x="12621" y="1429"/>
                    <a:pt x="12300" y="1131"/>
                    <a:pt x="11931" y="1131"/>
                  </a:cubicBezTo>
                  <a:lnTo>
                    <a:pt x="10871" y="1131"/>
                  </a:lnTo>
                  <a:cubicBezTo>
                    <a:pt x="10788" y="750"/>
                    <a:pt x="10669" y="381"/>
                    <a:pt x="10514"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rot="-1521129">
              <a:off x="883902" y="3325186"/>
              <a:ext cx="492724" cy="510285"/>
            </a:xfrm>
            <a:custGeom>
              <a:rect b="b" l="l" r="r" t="t"/>
              <a:pathLst>
                <a:path extrusionOk="0" h="7991" w="7716">
                  <a:moveTo>
                    <a:pt x="6632" y="1"/>
                  </a:moveTo>
                  <a:lnTo>
                    <a:pt x="4334" y="13"/>
                  </a:lnTo>
                  <a:cubicBezTo>
                    <a:pt x="5418" y="584"/>
                    <a:pt x="6156" y="1727"/>
                    <a:pt x="6180" y="3037"/>
                  </a:cubicBezTo>
                  <a:cubicBezTo>
                    <a:pt x="6192" y="4930"/>
                    <a:pt x="4656" y="6466"/>
                    <a:pt x="2763" y="6478"/>
                  </a:cubicBezTo>
                  <a:cubicBezTo>
                    <a:pt x="1632" y="6478"/>
                    <a:pt x="632" y="5930"/>
                    <a:pt x="1" y="5073"/>
                  </a:cubicBezTo>
                  <a:lnTo>
                    <a:pt x="1" y="5073"/>
                  </a:lnTo>
                  <a:lnTo>
                    <a:pt x="12" y="7157"/>
                  </a:lnTo>
                  <a:cubicBezTo>
                    <a:pt x="798" y="7692"/>
                    <a:pt x="1763" y="7990"/>
                    <a:pt x="2787" y="7990"/>
                  </a:cubicBezTo>
                  <a:cubicBezTo>
                    <a:pt x="5513" y="7978"/>
                    <a:pt x="7716" y="5764"/>
                    <a:pt x="7692" y="3025"/>
                  </a:cubicBezTo>
                  <a:cubicBezTo>
                    <a:pt x="7692" y="1882"/>
                    <a:pt x="7287" y="834"/>
                    <a:pt x="6632"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rot="-1521129">
              <a:off x="1166872" y="3097272"/>
              <a:ext cx="1210481" cy="2002696"/>
            </a:xfrm>
            <a:custGeom>
              <a:rect b="b" l="l" r="r" t="t"/>
              <a:pathLst>
                <a:path extrusionOk="0" h="31362" w="18956">
                  <a:moveTo>
                    <a:pt x="18824" y="0"/>
                  </a:moveTo>
                  <a:lnTo>
                    <a:pt x="1" y="84"/>
                  </a:lnTo>
                  <a:lnTo>
                    <a:pt x="72" y="20122"/>
                  </a:lnTo>
                  <a:lnTo>
                    <a:pt x="120" y="31361"/>
                  </a:lnTo>
                  <a:lnTo>
                    <a:pt x="18955" y="31290"/>
                  </a:lnTo>
                  <a:lnTo>
                    <a:pt x="18836" y="2894"/>
                  </a:lnTo>
                  <a:lnTo>
                    <a:pt x="18824"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2"/>
          <p:cNvGrpSpPr/>
          <p:nvPr/>
        </p:nvGrpSpPr>
        <p:grpSpPr>
          <a:xfrm>
            <a:off x="2559150" y="3817275"/>
            <a:ext cx="1014400" cy="430500"/>
            <a:chOff x="2559150" y="3516550"/>
            <a:chExt cx="1014400" cy="430500"/>
          </a:xfrm>
        </p:grpSpPr>
        <p:cxnSp>
          <p:nvCxnSpPr>
            <p:cNvPr id="55" name="Google Shape;55;p2"/>
            <p:cNvCxnSpPr/>
            <p:nvPr/>
          </p:nvCxnSpPr>
          <p:spPr>
            <a:xfrm>
              <a:off x="2559150" y="3516550"/>
              <a:ext cx="226200" cy="430500"/>
            </a:xfrm>
            <a:prstGeom prst="straightConnector1">
              <a:avLst/>
            </a:prstGeom>
            <a:noFill/>
            <a:ln cap="flat" cmpd="sng" w="28575">
              <a:solidFill>
                <a:schemeClr val="accent2"/>
              </a:solidFill>
              <a:prstDash val="solid"/>
              <a:round/>
              <a:headEnd len="med" w="med" type="none"/>
              <a:tailEnd len="med" w="med" type="none"/>
            </a:ln>
          </p:spPr>
        </p:cxnSp>
        <p:cxnSp>
          <p:nvCxnSpPr>
            <p:cNvPr id="56" name="Google Shape;56;p2"/>
            <p:cNvCxnSpPr/>
            <p:nvPr/>
          </p:nvCxnSpPr>
          <p:spPr>
            <a:xfrm>
              <a:off x="2821883" y="3516550"/>
              <a:ext cx="226200" cy="430500"/>
            </a:xfrm>
            <a:prstGeom prst="straightConnector1">
              <a:avLst/>
            </a:prstGeom>
            <a:noFill/>
            <a:ln cap="flat" cmpd="sng" w="28575">
              <a:solidFill>
                <a:schemeClr val="accent2"/>
              </a:solidFill>
              <a:prstDash val="solid"/>
              <a:round/>
              <a:headEnd len="med" w="med" type="none"/>
              <a:tailEnd len="med" w="med" type="none"/>
            </a:ln>
          </p:spPr>
        </p:cxnSp>
        <p:cxnSp>
          <p:nvCxnSpPr>
            <p:cNvPr id="57" name="Google Shape;57;p2"/>
            <p:cNvCxnSpPr/>
            <p:nvPr/>
          </p:nvCxnSpPr>
          <p:spPr>
            <a:xfrm>
              <a:off x="3084617" y="3516550"/>
              <a:ext cx="226200" cy="430500"/>
            </a:xfrm>
            <a:prstGeom prst="straightConnector1">
              <a:avLst/>
            </a:prstGeom>
            <a:noFill/>
            <a:ln cap="flat" cmpd="sng" w="28575">
              <a:solidFill>
                <a:schemeClr val="accent2"/>
              </a:solidFill>
              <a:prstDash val="solid"/>
              <a:round/>
              <a:headEnd len="med" w="med" type="none"/>
              <a:tailEnd len="med" w="med" type="none"/>
            </a:ln>
          </p:spPr>
        </p:cxnSp>
        <p:cxnSp>
          <p:nvCxnSpPr>
            <p:cNvPr id="58" name="Google Shape;58;p2"/>
            <p:cNvCxnSpPr/>
            <p:nvPr/>
          </p:nvCxnSpPr>
          <p:spPr>
            <a:xfrm>
              <a:off x="3347350" y="3516550"/>
              <a:ext cx="226200" cy="430500"/>
            </a:xfrm>
            <a:prstGeom prst="straightConnector1">
              <a:avLst/>
            </a:prstGeom>
            <a:noFill/>
            <a:ln cap="flat" cmpd="sng" w="28575">
              <a:solidFill>
                <a:schemeClr val="accent2"/>
              </a:solidFill>
              <a:prstDash val="solid"/>
              <a:round/>
              <a:headEnd len="med" w="med" type="none"/>
              <a:tailEnd len="med" w="med" type="none"/>
            </a:ln>
          </p:spPr>
        </p:cxnSp>
      </p:grpSp>
      <p:grpSp>
        <p:nvGrpSpPr>
          <p:cNvPr id="59" name="Google Shape;59;p2"/>
          <p:cNvGrpSpPr/>
          <p:nvPr/>
        </p:nvGrpSpPr>
        <p:grpSpPr>
          <a:xfrm>
            <a:off x="-161467" y="3817275"/>
            <a:ext cx="751667" cy="430500"/>
            <a:chOff x="2821883" y="3516550"/>
            <a:chExt cx="751667" cy="430500"/>
          </a:xfrm>
        </p:grpSpPr>
        <p:cxnSp>
          <p:nvCxnSpPr>
            <p:cNvPr id="60" name="Google Shape;60;p2"/>
            <p:cNvCxnSpPr/>
            <p:nvPr/>
          </p:nvCxnSpPr>
          <p:spPr>
            <a:xfrm>
              <a:off x="2821883" y="3516550"/>
              <a:ext cx="226200" cy="430500"/>
            </a:xfrm>
            <a:prstGeom prst="straightConnector1">
              <a:avLst/>
            </a:prstGeom>
            <a:noFill/>
            <a:ln cap="flat" cmpd="sng" w="28575">
              <a:solidFill>
                <a:schemeClr val="accent2"/>
              </a:solidFill>
              <a:prstDash val="solid"/>
              <a:round/>
              <a:headEnd len="med" w="med" type="none"/>
              <a:tailEnd len="med" w="med" type="none"/>
            </a:ln>
          </p:spPr>
        </p:cxnSp>
        <p:cxnSp>
          <p:nvCxnSpPr>
            <p:cNvPr id="61" name="Google Shape;61;p2"/>
            <p:cNvCxnSpPr/>
            <p:nvPr/>
          </p:nvCxnSpPr>
          <p:spPr>
            <a:xfrm>
              <a:off x="3084617" y="3516550"/>
              <a:ext cx="226200" cy="430500"/>
            </a:xfrm>
            <a:prstGeom prst="straightConnector1">
              <a:avLst/>
            </a:prstGeom>
            <a:noFill/>
            <a:ln cap="flat" cmpd="sng" w="28575">
              <a:solidFill>
                <a:schemeClr val="accent2"/>
              </a:solidFill>
              <a:prstDash val="solid"/>
              <a:round/>
              <a:headEnd len="med" w="med" type="none"/>
              <a:tailEnd len="med" w="med" type="none"/>
            </a:ln>
          </p:spPr>
        </p:cxnSp>
        <p:cxnSp>
          <p:nvCxnSpPr>
            <p:cNvPr id="62" name="Google Shape;62;p2"/>
            <p:cNvCxnSpPr/>
            <p:nvPr/>
          </p:nvCxnSpPr>
          <p:spPr>
            <a:xfrm>
              <a:off x="3347350" y="3516550"/>
              <a:ext cx="226200" cy="430500"/>
            </a:xfrm>
            <a:prstGeom prst="straightConnector1">
              <a:avLst/>
            </a:prstGeom>
            <a:noFill/>
            <a:ln cap="flat" cmpd="sng" w="28575">
              <a:solidFill>
                <a:schemeClr val="accent2"/>
              </a:solidFill>
              <a:prstDash val="solid"/>
              <a:round/>
              <a:headEnd len="med" w="med" type="none"/>
              <a:tailEnd len="med" w="med" type="none"/>
            </a:ln>
          </p:spPr>
        </p:cxnSp>
      </p:grpSp>
      <p:sp>
        <p:nvSpPr>
          <p:cNvPr id="63" name="Google Shape;63;p2"/>
          <p:cNvSpPr/>
          <p:nvPr/>
        </p:nvSpPr>
        <p:spPr>
          <a:xfrm>
            <a:off x="-444787" y="-47207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7832400" y="4036100"/>
            <a:ext cx="598200" cy="598200"/>
          </a:xfrm>
          <a:prstGeom prst="rect">
            <a:avLst/>
          </a:prstGeom>
          <a:solidFill>
            <a:schemeClr val="dk2"/>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7572975" y="4282600"/>
            <a:ext cx="598200" cy="5982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546937" y="-58152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rot="-5400000">
            <a:off x="8071528" y="3"/>
            <a:ext cx="1072469" cy="1072469"/>
          </a:xfrm>
          <a:custGeom>
            <a:rect b="b" l="l" r="r" t="t"/>
            <a:pathLst>
              <a:path extrusionOk="0" fill="none" h="26409" w="26409">
                <a:moveTo>
                  <a:pt x="0" y="26408"/>
                </a:moveTo>
                <a:cubicBezTo>
                  <a:pt x="0" y="11823"/>
                  <a:pt x="11823" y="0"/>
                  <a:pt x="26408" y="0"/>
                </a:cubicBez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8609238" y="1813250"/>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8507088" y="1703800"/>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txBox="1"/>
          <p:nvPr>
            <p:ph idx="1" type="subTitle"/>
          </p:nvPr>
        </p:nvSpPr>
        <p:spPr>
          <a:xfrm>
            <a:off x="3842025" y="3671475"/>
            <a:ext cx="2789700" cy="722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71" name="Google Shape;71;p2"/>
          <p:cNvSpPr txBox="1"/>
          <p:nvPr>
            <p:ph idx="2" type="subTitle"/>
          </p:nvPr>
        </p:nvSpPr>
        <p:spPr>
          <a:xfrm>
            <a:off x="6383376" y="2820175"/>
            <a:ext cx="1499700" cy="40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Open Sans ExtraBold"/>
              <a:buNone/>
              <a:defRPr sz="2400">
                <a:latin typeface="Open Sans ExtraBold"/>
                <a:ea typeface="Open Sans ExtraBold"/>
                <a:cs typeface="Open Sans ExtraBold"/>
                <a:sym typeface="Open Sans ExtraBold"/>
              </a:defRPr>
            </a:lvl1pPr>
            <a:lvl2pPr lvl="1" rtl="0" algn="ctr">
              <a:lnSpc>
                <a:spcPct val="100000"/>
              </a:lnSpc>
              <a:spcBef>
                <a:spcPts val="0"/>
              </a:spcBef>
              <a:spcAft>
                <a:spcPts val="0"/>
              </a:spcAft>
              <a:buSzPts val="2400"/>
              <a:buFont typeface="Open Sans ExtraBold"/>
              <a:buNone/>
              <a:defRPr sz="2400">
                <a:latin typeface="Open Sans ExtraBold"/>
                <a:ea typeface="Open Sans ExtraBold"/>
                <a:cs typeface="Open Sans ExtraBold"/>
                <a:sym typeface="Open Sans ExtraBold"/>
              </a:defRPr>
            </a:lvl2pPr>
            <a:lvl3pPr lvl="2" rtl="0" algn="ctr">
              <a:lnSpc>
                <a:spcPct val="100000"/>
              </a:lnSpc>
              <a:spcBef>
                <a:spcPts val="0"/>
              </a:spcBef>
              <a:spcAft>
                <a:spcPts val="0"/>
              </a:spcAft>
              <a:buSzPts val="2400"/>
              <a:buFont typeface="Open Sans ExtraBold"/>
              <a:buNone/>
              <a:defRPr sz="2400">
                <a:latin typeface="Open Sans ExtraBold"/>
                <a:ea typeface="Open Sans ExtraBold"/>
                <a:cs typeface="Open Sans ExtraBold"/>
                <a:sym typeface="Open Sans ExtraBold"/>
              </a:defRPr>
            </a:lvl3pPr>
            <a:lvl4pPr lvl="3" rtl="0" algn="ctr">
              <a:lnSpc>
                <a:spcPct val="100000"/>
              </a:lnSpc>
              <a:spcBef>
                <a:spcPts val="0"/>
              </a:spcBef>
              <a:spcAft>
                <a:spcPts val="0"/>
              </a:spcAft>
              <a:buSzPts val="2400"/>
              <a:buFont typeface="Open Sans ExtraBold"/>
              <a:buNone/>
              <a:defRPr sz="2400">
                <a:latin typeface="Open Sans ExtraBold"/>
                <a:ea typeface="Open Sans ExtraBold"/>
                <a:cs typeface="Open Sans ExtraBold"/>
                <a:sym typeface="Open Sans ExtraBold"/>
              </a:defRPr>
            </a:lvl4pPr>
            <a:lvl5pPr lvl="4" rtl="0" algn="ctr">
              <a:lnSpc>
                <a:spcPct val="100000"/>
              </a:lnSpc>
              <a:spcBef>
                <a:spcPts val="0"/>
              </a:spcBef>
              <a:spcAft>
                <a:spcPts val="0"/>
              </a:spcAft>
              <a:buSzPts val="2400"/>
              <a:buFont typeface="Open Sans ExtraBold"/>
              <a:buNone/>
              <a:defRPr sz="2400">
                <a:latin typeface="Open Sans ExtraBold"/>
                <a:ea typeface="Open Sans ExtraBold"/>
                <a:cs typeface="Open Sans ExtraBold"/>
                <a:sym typeface="Open Sans ExtraBold"/>
              </a:defRPr>
            </a:lvl5pPr>
            <a:lvl6pPr lvl="5" rtl="0" algn="ctr">
              <a:lnSpc>
                <a:spcPct val="100000"/>
              </a:lnSpc>
              <a:spcBef>
                <a:spcPts val="0"/>
              </a:spcBef>
              <a:spcAft>
                <a:spcPts val="0"/>
              </a:spcAft>
              <a:buSzPts val="2400"/>
              <a:buFont typeface="Open Sans ExtraBold"/>
              <a:buNone/>
              <a:defRPr sz="2400">
                <a:latin typeface="Open Sans ExtraBold"/>
                <a:ea typeface="Open Sans ExtraBold"/>
                <a:cs typeface="Open Sans ExtraBold"/>
                <a:sym typeface="Open Sans ExtraBold"/>
              </a:defRPr>
            </a:lvl6pPr>
            <a:lvl7pPr lvl="6" rtl="0" algn="ctr">
              <a:lnSpc>
                <a:spcPct val="100000"/>
              </a:lnSpc>
              <a:spcBef>
                <a:spcPts val="0"/>
              </a:spcBef>
              <a:spcAft>
                <a:spcPts val="0"/>
              </a:spcAft>
              <a:buSzPts val="2400"/>
              <a:buFont typeface="Open Sans ExtraBold"/>
              <a:buNone/>
              <a:defRPr sz="2400">
                <a:latin typeface="Open Sans ExtraBold"/>
                <a:ea typeface="Open Sans ExtraBold"/>
                <a:cs typeface="Open Sans ExtraBold"/>
                <a:sym typeface="Open Sans ExtraBold"/>
              </a:defRPr>
            </a:lvl7pPr>
            <a:lvl8pPr lvl="7" rtl="0" algn="ctr">
              <a:lnSpc>
                <a:spcPct val="100000"/>
              </a:lnSpc>
              <a:spcBef>
                <a:spcPts val="0"/>
              </a:spcBef>
              <a:spcAft>
                <a:spcPts val="0"/>
              </a:spcAft>
              <a:buSzPts val="2400"/>
              <a:buFont typeface="Open Sans ExtraBold"/>
              <a:buNone/>
              <a:defRPr sz="2400">
                <a:latin typeface="Open Sans ExtraBold"/>
                <a:ea typeface="Open Sans ExtraBold"/>
                <a:cs typeface="Open Sans ExtraBold"/>
                <a:sym typeface="Open Sans ExtraBold"/>
              </a:defRPr>
            </a:lvl8pPr>
            <a:lvl9pPr lvl="8" rtl="0" algn="ctr">
              <a:lnSpc>
                <a:spcPct val="100000"/>
              </a:lnSpc>
              <a:spcBef>
                <a:spcPts val="0"/>
              </a:spcBef>
              <a:spcAft>
                <a:spcPts val="0"/>
              </a:spcAft>
              <a:buSzPts val="2400"/>
              <a:buFont typeface="Open Sans ExtraBold"/>
              <a:buNone/>
              <a:defRPr sz="2400">
                <a:latin typeface="Open Sans ExtraBold"/>
                <a:ea typeface="Open Sans ExtraBold"/>
                <a:cs typeface="Open Sans ExtraBold"/>
                <a:sym typeface="Open Sans ExtraBold"/>
              </a:defRPr>
            </a:lvl9pPr>
          </a:lstStyle>
          <a:p/>
        </p:txBody>
      </p:sp>
      <p:grpSp>
        <p:nvGrpSpPr>
          <p:cNvPr id="72" name="Google Shape;72;p2"/>
          <p:cNvGrpSpPr/>
          <p:nvPr/>
        </p:nvGrpSpPr>
        <p:grpSpPr>
          <a:xfrm>
            <a:off x="1867464" y="3578475"/>
            <a:ext cx="3131561" cy="1338875"/>
            <a:chOff x="2626239" y="3550"/>
            <a:chExt cx="3131561" cy="1338875"/>
          </a:xfrm>
        </p:grpSpPr>
        <p:sp>
          <p:nvSpPr>
            <p:cNvPr id="73" name="Google Shape;73;p2"/>
            <p:cNvSpPr/>
            <p:nvPr/>
          </p:nvSpPr>
          <p:spPr>
            <a:xfrm flipH="1">
              <a:off x="2626239" y="3550"/>
              <a:ext cx="1899692" cy="682193"/>
            </a:xfrm>
            <a:custGeom>
              <a:rect b="b" l="l" r="r" t="t"/>
              <a:pathLst>
                <a:path extrusionOk="0" fill="none" h="18896" w="52543">
                  <a:moveTo>
                    <a:pt x="52543" y="0"/>
                  </a:moveTo>
                  <a:lnTo>
                    <a:pt x="52543" y="9895"/>
                  </a:lnTo>
                  <a:cubicBezTo>
                    <a:pt x="52543" y="14859"/>
                    <a:pt x="48507" y="18896"/>
                    <a:pt x="43530" y="18896"/>
                  </a:cubicBezTo>
                  <a:lnTo>
                    <a:pt x="0" y="18896"/>
                  </a:ln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rot="10800000">
              <a:off x="4525922" y="685766"/>
              <a:ext cx="1231877" cy="656659"/>
            </a:xfrm>
            <a:custGeom>
              <a:rect b="b" l="l" r="r" t="t"/>
              <a:pathLst>
                <a:path extrusionOk="0" fill="none" h="38994" w="73141">
                  <a:moveTo>
                    <a:pt x="73140" y="38993"/>
                  </a:moveTo>
                  <a:lnTo>
                    <a:pt x="9323" y="38993"/>
                  </a:lnTo>
                  <a:cubicBezTo>
                    <a:pt x="4167" y="38993"/>
                    <a:pt x="0" y="34826"/>
                    <a:pt x="0" y="29671"/>
                  </a:cubicBezTo>
                  <a:lnTo>
                    <a:pt x="0" y="9311"/>
                  </a:lnTo>
                  <a:cubicBezTo>
                    <a:pt x="0" y="4168"/>
                    <a:pt x="4167" y="0"/>
                    <a:pt x="9323" y="0"/>
                  </a:cubicBezTo>
                  <a:lnTo>
                    <a:pt x="36433" y="0"/>
                  </a:lnTo>
                </a:path>
              </a:pathLst>
            </a:custGeom>
            <a:noFill/>
            <a:ln cap="flat" cmpd="sng" w="19050">
              <a:solidFill>
                <a:srgbClr val="000000"/>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 name="Google Shape;75;p2"/>
          <p:cNvGrpSpPr/>
          <p:nvPr/>
        </p:nvGrpSpPr>
        <p:grpSpPr>
          <a:xfrm>
            <a:off x="761271" y="1044599"/>
            <a:ext cx="3270596" cy="1323878"/>
            <a:chOff x="713400" y="701325"/>
            <a:chExt cx="3853200" cy="1323878"/>
          </a:xfrm>
        </p:grpSpPr>
        <p:sp>
          <p:nvSpPr>
            <p:cNvPr id="76" name="Google Shape;76;p2"/>
            <p:cNvSpPr/>
            <p:nvPr/>
          </p:nvSpPr>
          <p:spPr>
            <a:xfrm>
              <a:off x="713400" y="845603"/>
              <a:ext cx="3853200" cy="1179600"/>
            </a:xfrm>
            <a:prstGeom prst="roundRect">
              <a:avLst>
                <a:gd fmla="val 16667" name="adj"/>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713400" y="701325"/>
              <a:ext cx="3853200" cy="1179600"/>
            </a:xfrm>
            <a:prstGeom prst="roundRect">
              <a:avLst>
                <a:gd fmla="val 16667"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 name="Google Shape;78;p2"/>
          <p:cNvGrpSpPr/>
          <p:nvPr/>
        </p:nvGrpSpPr>
        <p:grpSpPr>
          <a:xfrm>
            <a:off x="2184103" y="2359421"/>
            <a:ext cx="3270596" cy="1323878"/>
            <a:chOff x="713400" y="701325"/>
            <a:chExt cx="3853200" cy="1323878"/>
          </a:xfrm>
        </p:grpSpPr>
        <p:sp>
          <p:nvSpPr>
            <p:cNvPr id="79" name="Google Shape;79;p2"/>
            <p:cNvSpPr/>
            <p:nvPr/>
          </p:nvSpPr>
          <p:spPr>
            <a:xfrm>
              <a:off x="713400" y="845603"/>
              <a:ext cx="3853200" cy="1179600"/>
            </a:xfrm>
            <a:prstGeom prst="roundRect">
              <a:avLst>
                <a:gd fmla="val 16667" name="adj"/>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713400" y="701325"/>
              <a:ext cx="3853200" cy="1179600"/>
            </a:xfrm>
            <a:prstGeom prst="roundRect">
              <a:avLst>
                <a:gd fmla="val 16667" name="adj"/>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2"/>
          <p:cNvSpPr txBox="1"/>
          <p:nvPr>
            <p:ph type="title"/>
          </p:nvPr>
        </p:nvSpPr>
        <p:spPr>
          <a:xfrm>
            <a:off x="884419" y="1142789"/>
            <a:ext cx="3024300" cy="9630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6000">
                <a:solidFill>
                  <a:schemeClr val="lt1"/>
                </a:solidFill>
              </a:defRPr>
            </a:lvl1pPr>
            <a:lvl2pPr lvl="1" rtl="0">
              <a:spcBef>
                <a:spcPts val="0"/>
              </a:spcBef>
              <a:spcAft>
                <a:spcPts val="0"/>
              </a:spcAft>
              <a:buNone/>
              <a:defRPr sz="6000">
                <a:solidFill>
                  <a:schemeClr val="lt1"/>
                </a:solidFill>
              </a:defRPr>
            </a:lvl2pPr>
            <a:lvl3pPr lvl="2" rtl="0">
              <a:spcBef>
                <a:spcPts val="0"/>
              </a:spcBef>
              <a:spcAft>
                <a:spcPts val="0"/>
              </a:spcAft>
              <a:buNone/>
              <a:defRPr sz="6000">
                <a:solidFill>
                  <a:schemeClr val="lt1"/>
                </a:solidFill>
              </a:defRPr>
            </a:lvl3pPr>
            <a:lvl4pPr lvl="3" rtl="0">
              <a:spcBef>
                <a:spcPts val="0"/>
              </a:spcBef>
              <a:spcAft>
                <a:spcPts val="0"/>
              </a:spcAft>
              <a:buNone/>
              <a:defRPr sz="6000">
                <a:solidFill>
                  <a:schemeClr val="lt1"/>
                </a:solidFill>
              </a:defRPr>
            </a:lvl4pPr>
            <a:lvl5pPr lvl="4" rtl="0">
              <a:spcBef>
                <a:spcPts val="0"/>
              </a:spcBef>
              <a:spcAft>
                <a:spcPts val="0"/>
              </a:spcAft>
              <a:buNone/>
              <a:defRPr sz="6000">
                <a:solidFill>
                  <a:schemeClr val="lt1"/>
                </a:solidFill>
              </a:defRPr>
            </a:lvl5pPr>
            <a:lvl6pPr lvl="5" rtl="0">
              <a:spcBef>
                <a:spcPts val="0"/>
              </a:spcBef>
              <a:spcAft>
                <a:spcPts val="0"/>
              </a:spcAft>
              <a:buNone/>
              <a:defRPr sz="6000">
                <a:solidFill>
                  <a:schemeClr val="lt1"/>
                </a:solidFill>
              </a:defRPr>
            </a:lvl6pPr>
            <a:lvl7pPr lvl="6" rtl="0">
              <a:spcBef>
                <a:spcPts val="0"/>
              </a:spcBef>
              <a:spcAft>
                <a:spcPts val="0"/>
              </a:spcAft>
              <a:buNone/>
              <a:defRPr sz="6000">
                <a:solidFill>
                  <a:schemeClr val="lt1"/>
                </a:solidFill>
              </a:defRPr>
            </a:lvl7pPr>
            <a:lvl8pPr lvl="7" rtl="0">
              <a:spcBef>
                <a:spcPts val="0"/>
              </a:spcBef>
              <a:spcAft>
                <a:spcPts val="0"/>
              </a:spcAft>
              <a:buNone/>
              <a:defRPr sz="6000">
                <a:solidFill>
                  <a:schemeClr val="lt1"/>
                </a:solidFill>
              </a:defRPr>
            </a:lvl8pPr>
            <a:lvl9pPr lvl="8" rtl="0">
              <a:spcBef>
                <a:spcPts val="0"/>
              </a:spcBef>
              <a:spcAft>
                <a:spcPts val="0"/>
              </a:spcAft>
              <a:buNone/>
              <a:defRPr sz="6000">
                <a:solidFill>
                  <a:schemeClr val="lt1"/>
                </a:solidFill>
              </a:defRPr>
            </a:lvl9pPr>
          </a:lstStyle>
          <a:p/>
        </p:txBody>
      </p:sp>
      <p:sp>
        <p:nvSpPr>
          <p:cNvPr id="82" name="Google Shape;82;p2"/>
          <p:cNvSpPr txBox="1"/>
          <p:nvPr>
            <p:ph idx="3" type="subTitle"/>
          </p:nvPr>
        </p:nvSpPr>
        <p:spPr>
          <a:xfrm>
            <a:off x="2307250" y="2479161"/>
            <a:ext cx="3026700" cy="960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5700"/>
              <a:buFont typeface="Open Sans ExtraBold"/>
              <a:buNone/>
              <a:defRPr sz="5700">
                <a:solidFill>
                  <a:schemeClr val="lt1"/>
                </a:solidFill>
                <a:latin typeface="Open Sans ExtraBold"/>
                <a:ea typeface="Open Sans ExtraBold"/>
                <a:cs typeface="Open Sans ExtraBold"/>
                <a:sym typeface="Open Sans ExtraBold"/>
              </a:defRPr>
            </a:lvl1pPr>
            <a:lvl2pPr lvl="1" rtl="0" algn="ctr">
              <a:lnSpc>
                <a:spcPct val="100000"/>
              </a:lnSpc>
              <a:spcBef>
                <a:spcPts val="0"/>
              </a:spcBef>
              <a:spcAft>
                <a:spcPts val="0"/>
              </a:spcAft>
              <a:buClr>
                <a:schemeClr val="lt1"/>
              </a:buClr>
              <a:buSzPts val="5700"/>
              <a:buFont typeface="Open Sans ExtraBold"/>
              <a:buNone/>
              <a:defRPr sz="5700">
                <a:solidFill>
                  <a:schemeClr val="lt1"/>
                </a:solidFill>
                <a:latin typeface="Open Sans ExtraBold"/>
                <a:ea typeface="Open Sans ExtraBold"/>
                <a:cs typeface="Open Sans ExtraBold"/>
                <a:sym typeface="Open Sans ExtraBold"/>
              </a:defRPr>
            </a:lvl2pPr>
            <a:lvl3pPr lvl="2" rtl="0" algn="ctr">
              <a:lnSpc>
                <a:spcPct val="100000"/>
              </a:lnSpc>
              <a:spcBef>
                <a:spcPts val="0"/>
              </a:spcBef>
              <a:spcAft>
                <a:spcPts val="0"/>
              </a:spcAft>
              <a:buClr>
                <a:schemeClr val="lt1"/>
              </a:buClr>
              <a:buSzPts val="5700"/>
              <a:buFont typeface="Open Sans ExtraBold"/>
              <a:buNone/>
              <a:defRPr sz="5700">
                <a:solidFill>
                  <a:schemeClr val="lt1"/>
                </a:solidFill>
                <a:latin typeface="Open Sans ExtraBold"/>
                <a:ea typeface="Open Sans ExtraBold"/>
                <a:cs typeface="Open Sans ExtraBold"/>
                <a:sym typeface="Open Sans ExtraBold"/>
              </a:defRPr>
            </a:lvl3pPr>
            <a:lvl4pPr lvl="3" rtl="0" algn="ctr">
              <a:lnSpc>
                <a:spcPct val="100000"/>
              </a:lnSpc>
              <a:spcBef>
                <a:spcPts val="0"/>
              </a:spcBef>
              <a:spcAft>
                <a:spcPts val="0"/>
              </a:spcAft>
              <a:buClr>
                <a:schemeClr val="lt1"/>
              </a:buClr>
              <a:buSzPts val="5700"/>
              <a:buFont typeface="Open Sans ExtraBold"/>
              <a:buNone/>
              <a:defRPr sz="5700">
                <a:solidFill>
                  <a:schemeClr val="lt1"/>
                </a:solidFill>
                <a:latin typeface="Open Sans ExtraBold"/>
                <a:ea typeface="Open Sans ExtraBold"/>
                <a:cs typeface="Open Sans ExtraBold"/>
                <a:sym typeface="Open Sans ExtraBold"/>
              </a:defRPr>
            </a:lvl4pPr>
            <a:lvl5pPr lvl="4" rtl="0" algn="ctr">
              <a:lnSpc>
                <a:spcPct val="100000"/>
              </a:lnSpc>
              <a:spcBef>
                <a:spcPts val="0"/>
              </a:spcBef>
              <a:spcAft>
                <a:spcPts val="0"/>
              </a:spcAft>
              <a:buClr>
                <a:schemeClr val="lt1"/>
              </a:buClr>
              <a:buSzPts val="5700"/>
              <a:buFont typeface="Open Sans ExtraBold"/>
              <a:buNone/>
              <a:defRPr sz="5700">
                <a:solidFill>
                  <a:schemeClr val="lt1"/>
                </a:solidFill>
                <a:latin typeface="Open Sans ExtraBold"/>
                <a:ea typeface="Open Sans ExtraBold"/>
                <a:cs typeface="Open Sans ExtraBold"/>
                <a:sym typeface="Open Sans ExtraBold"/>
              </a:defRPr>
            </a:lvl5pPr>
            <a:lvl6pPr lvl="5" rtl="0" algn="ctr">
              <a:lnSpc>
                <a:spcPct val="100000"/>
              </a:lnSpc>
              <a:spcBef>
                <a:spcPts val="0"/>
              </a:spcBef>
              <a:spcAft>
                <a:spcPts val="0"/>
              </a:spcAft>
              <a:buClr>
                <a:schemeClr val="lt1"/>
              </a:buClr>
              <a:buSzPts val="5700"/>
              <a:buFont typeface="Open Sans ExtraBold"/>
              <a:buNone/>
              <a:defRPr sz="5700">
                <a:solidFill>
                  <a:schemeClr val="lt1"/>
                </a:solidFill>
                <a:latin typeface="Open Sans ExtraBold"/>
                <a:ea typeface="Open Sans ExtraBold"/>
                <a:cs typeface="Open Sans ExtraBold"/>
                <a:sym typeface="Open Sans ExtraBold"/>
              </a:defRPr>
            </a:lvl6pPr>
            <a:lvl7pPr lvl="6" rtl="0" algn="ctr">
              <a:lnSpc>
                <a:spcPct val="100000"/>
              </a:lnSpc>
              <a:spcBef>
                <a:spcPts val="0"/>
              </a:spcBef>
              <a:spcAft>
                <a:spcPts val="0"/>
              </a:spcAft>
              <a:buClr>
                <a:schemeClr val="lt1"/>
              </a:buClr>
              <a:buSzPts val="5700"/>
              <a:buFont typeface="Open Sans ExtraBold"/>
              <a:buNone/>
              <a:defRPr sz="5700">
                <a:solidFill>
                  <a:schemeClr val="lt1"/>
                </a:solidFill>
                <a:latin typeface="Open Sans ExtraBold"/>
                <a:ea typeface="Open Sans ExtraBold"/>
                <a:cs typeface="Open Sans ExtraBold"/>
                <a:sym typeface="Open Sans ExtraBold"/>
              </a:defRPr>
            </a:lvl7pPr>
            <a:lvl8pPr lvl="7" rtl="0" algn="ctr">
              <a:lnSpc>
                <a:spcPct val="100000"/>
              </a:lnSpc>
              <a:spcBef>
                <a:spcPts val="0"/>
              </a:spcBef>
              <a:spcAft>
                <a:spcPts val="0"/>
              </a:spcAft>
              <a:buClr>
                <a:schemeClr val="lt1"/>
              </a:buClr>
              <a:buSzPts val="5700"/>
              <a:buFont typeface="Open Sans ExtraBold"/>
              <a:buNone/>
              <a:defRPr sz="5700">
                <a:solidFill>
                  <a:schemeClr val="lt1"/>
                </a:solidFill>
                <a:latin typeface="Open Sans ExtraBold"/>
                <a:ea typeface="Open Sans ExtraBold"/>
                <a:cs typeface="Open Sans ExtraBold"/>
                <a:sym typeface="Open Sans ExtraBold"/>
              </a:defRPr>
            </a:lvl8pPr>
            <a:lvl9pPr lvl="8" rtl="0" algn="ctr">
              <a:lnSpc>
                <a:spcPct val="100000"/>
              </a:lnSpc>
              <a:spcBef>
                <a:spcPts val="0"/>
              </a:spcBef>
              <a:spcAft>
                <a:spcPts val="0"/>
              </a:spcAft>
              <a:buClr>
                <a:schemeClr val="lt1"/>
              </a:buClr>
              <a:buSzPts val="5700"/>
              <a:buFont typeface="Open Sans ExtraBold"/>
              <a:buNone/>
              <a:defRPr sz="5700">
                <a:solidFill>
                  <a:schemeClr val="lt1"/>
                </a:solidFill>
                <a:latin typeface="Open Sans ExtraBold"/>
                <a:ea typeface="Open Sans ExtraBold"/>
                <a:cs typeface="Open Sans ExtraBold"/>
                <a:sym typeface="Open Sans ExtraBold"/>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25" name="Shape 425"/>
        <p:cNvGrpSpPr/>
        <p:nvPr/>
      </p:nvGrpSpPr>
      <p:grpSpPr>
        <a:xfrm>
          <a:off x="0" y="0"/>
          <a:ext cx="0" cy="0"/>
          <a:chOff x="0" y="0"/>
          <a:chExt cx="0" cy="0"/>
        </a:xfrm>
      </p:grpSpPr>
      <p:grpSp>
        <p:nvGrpSpPr>
          <p:cNvPr id="426" name="Google Shape;426;p11"/>
          <p:cNvGrpSpPr/>
          <p:nvPr/>
        </p:nvGrpSpPr>
        <p:grpSpPr>
          <a:xfrm>
            <a:off x="-40" y="0"/>
            <a:ext cx="9143957" cy="5143500"/>
            <a:chOff x="-19200" y="0"/>
            <a:chExt cx="9163200" cy="5143500"/>
          </a:xfrm>
        </p:grpSpPr>
        <p:cxnSp>
          <p:nvCxnSpPr>
            <p:cNvPr id="427" name="Google Shape;427;p11"/>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28" name="Google Shape;428;p11"/>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29" name="Google Shape;429;p11"/>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30" name="Google Shape;430;p11"/>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31" name="Google Shape;431;p11"/>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32" name="Google Shape;432;p11"/>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33" name="Google Shape;433;p11"/>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34" name="Google Shape;434;p11"/>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35" name="Google Shape;435;p11"/>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36" name="Google Shape;436;p11"/>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37" name="Google Shape;437;p11"/>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38" name="Google Shape;438;p11"/>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39" name="Google Shape;439;p11"/>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40" name="Google Shape;440;p11"/>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41" name="Google Shape;441;p11"/>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42" name="Google Shape;442;p11"/>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43" name="Google Shape;443;p11"/>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44" name="Google Shape;444;p11"/>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45" name="Google Shape;445;p11"/>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446" name="Google Shape;446;p11"/>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447" name="Google Shape;447;p11"/>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448" name="Google Shape;448;p11"/>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449" name="Google Shape;449;p11"/>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450" name="Google Shape;450;p11"/>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451" name="Google Shape;451;p11"/>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452" name="Google Shape;452;p11"/>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453" name="Google Shape;453;p11"/>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454" name="Google Shape;454;p11"/>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sp>
        <p:nvSpPr>
          <p:cNvPr id="455" name="Google Shape;455;p11"/>
          <p:cNvSpPr/>
          <p:nvPr/>
        </p:nvSpPr>
        <p:spPr>
          <a:xfrm flipH="1">
            <a:off x="5757735" y="3880072"/>
            <a:ext cx="2672862" cy="959822"/>
          </a:xfrm>
          <a:custGeom>
            <a:rect b="b" l="l" r="r" t="t"/>
            <a:pathLst>
              <a:path extrusionOk="0" fill="none" h="18896" w="52543">
                <a:moveTo>
                  <a:pt x="52543" y="0"/>
                </a:moveTo>
                <a:lnTo>
                  <a:pt x="52543" y="9895"/>
                </a:lnTo>
                <a:cubicBezTo>
                  <a:pt x="52543" y="14859"/>
                  <a:pt x="48507" y="18896"/>
                  <a:pt x="43530" y="18896"/>
                </a:cubicBezTo>
                <a:lnTo>
                  <a:pt x="0" y="18896"/>
                </a:ln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6" name="Google Shape;456;p11"/>
          <p:cNvGrpSpPr/>
          <p:nvPr/>
        </p:nvGrpSpPr>
        <p:grpSpPr>
          <a:xfrm>
            <a:off x="2626239" y="3550"/>
            <a:ext cx="3131561" cy="1338875"/>
            <a:chOff x="2626239" y="3550"/>
            <a:chExt cx="3131561" cy="1338875"/>
          </a:xfrm>
        </p:grpSpPr>
        <p:sp>
          <p:nvSpPr>
            <p:cNvPr id="457" name="Google Shape;457;p11"/>
            <p:cNvSpPr/>
            <p:nvPr/>
          </p:nvSpPr>
          <p:spPr>
            <a:xfrm flipH="1">
              <a:off x="2626239" y="3550"/>
              <a:ext cx="1899692" cy="682193"/>
            </a:xfrm>
            <a:custGeom>
              <a:rect b="b" l="l" r="r" t="t"/>
              <a:pathLst>
                <a:path extrusionOk="0" fill="none" h="18896" w="52543">
                  <a:moveTo>
                    <a:pt x="52543" y="0"/>
                  </a:moveTo>
                  <a:lnTo>
                    <a:pt x="52543" y="9895"/>
                  </a:lnTo>
                  <a:cubicBezTo>
                    <a:pt x="52543" y="14859"/>
                    <a:pt x="48507" y="18896"/>
                    <a:pt x="43530" y="18896"/>
                  </a:cubicBezTo>
                  <a:lnTo>
                    <a:pt x="0" y="18896"/>
                  </a:ln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1"/>
            <p:cNvSpPr/>
            <p:nvPr/>
          </p:nvSpPr>
          <p:spPr>
            <a:xfrm rot="10800000">
              <a:off x="4525922" y="685766"/>
              <a:ext cx="1231877" cy="656659"/>
            </a:xfrm>
            <a:custGeom>
              <a:rect b="b" l="l" r="r" t="t"/>
              <a:pathLst>
                <a:path extrusionOk="0" fill="none" h="38994" w="73141">
                  <a:moveTo>
                    <a:pt x="73140" y="38993"/>
                  </a:moveTo>
                  <a:lnTo>
                    <a:pt x="9323" y="38993"/>
                  </a:lnTo>
                  <a:cubicBezTo>
                    <a:pt x="4167" y="38993"/>
                    <a:pt x="0" y="34826"/>
                    <a:pt x="0" y="29671"/>
                  </a:cubicBezTo>
                  <a:lnTo>
                    <a:pt x="0" y="9311"/>
                  </a:lnTo>
                  <a:cubicBezTo>
                    <a:pt x="0" y="4168"/>
                    <a:pt x="4167" y="0"/>
                    <a:pt x="9323" y="0"/>
                  </a:cubicBezTo>
                  <a:lnTo>
                    <a:pt x="36433" y="0"/>
                  </a:lnTo>
                </a:path>
              </a:pathLst>
            </a:custGeom>
            <a:noFill/>
            <a:ln cap="flat" cmpd="sng" w="19050">
              <a:solidFill>
                <a:srgbClr val="000000"/>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9" name="Google Shape;459;p11"/>
          <p:cNvSpPr/>
          <p:nvPr/>
        </p:nvSpPr>
        <p:spPr>
          <a:xfrm>
            <a:off x="-36475" y="890100"/>
            <a:ext cx="9221700" cy="33633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1"/>
          <p:cNvSpPr/>
          <p:nvPr/>
        </p:nvSpPr>
        <p:spPr>
          <a:xfrm>
            <a:off x="1136000" y="814042"/>
            <a:ext cx="563100" cy="153000"/>
          </a:xfrm>
          <a:prstGeom prst="roundRect">
            <a:avLst>
              <a:gd fmla="val 16667" name="adj"/>
            </a:avLst>
          </a:pr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1"/>
          <p:cNvSpPr/>
          <p:nvPr/>
        </p:nvSpPr>
        <p:spPr>
          <a:xfrm>
            <a:off x="6418125" y="4162792"/>
            <a:ext cx="563100" cy="153000"/>
          </a:xfrm>
          <a:prstGeom prst="roundRect">
            <a:avLst>
              <a:gd fmla="val 16667" name="adj"/>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1"/>
          <p:cNvSpPr/>
          <p:nvPr/>
        </p:nvSpPr>
        <p:spPr>
          <a:xfrm>
            <a:off x="8328451" y="4743325"/>
            <a:ext cx="204298" cy="204298"/>
          </a:xfrm>
          <a:custGeom>
            <a:rect b="b" l="l" r="r" t="t"/>
            <a:pathLst>
              <a:path extrusionOk="0" h="2978" w="2978">
                <a:moveTo>
                  <a:pt x="1" y="1"/>
                </a:moveTo>
                <a:lnTo>
                  <a:pt x="1" y="2977"/>
                </a:lnTo>
                <a:lnTo>
                  <a:pt x="2977" y="2977"/>
                </a:lnTo>
                <a:lnTo>
                  <a:pt x="2977" y="1"/>
                </a:lnTo>
                <a:close/>
              </a:path>
            </a:pathLst>
          </a:custGeom>
          <a:solidFill>
            <a:schemeClr val="accent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1"/>
          <p:cNvSpPr txBox="1"/>
          <p:nvPr>
            <p:ph hasCustomPrompt="1" type="title"/>
          </p:nvPr>
        </p:nvSpPr>
        <p:spPr>
          <a:xfrm>
            <a:off x="1602288" y="1401819"/>
            <a:ext cx="5660100" cy="1380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200"/>
              <a:buNone/>
              <a:defRPr sz="8200"/>
            </a:lvl1pPr>
            <a:lvl2pPr lvl="1" rtl="0" algn="ctr">
              <a:spcBef>
                <a:spcPts val="0"/>
              </a:spcBef>
              <a:spcAft>
                <a:spcPts val="0"/>
              </a:spcAft>
              <a:buSzPts val="8200"/>
              <a:buNone/>
              <a:defRPr sz="8200"/>
            </a:lvl2pPr>
            <a:lvl3pPr lvl="2" rtl="0" algn="ctr">
              <a:spcBef>
                <a:spcPts val="0"/>
              </a:spcBef>
              <a:spcAft>
                <a:spcPts val="0"/>
              </a:spcAft>
              <a:buSzPts val="8200"/>
              <a:buNone/>
              <a:defRPr sz="8200"/>
            </a:lvl3pPr>
            <a:lvl4pPr lvl="3" rtl="0" algn="ctr">
              <a:spcBef>
                <a:spcPts val="0"/>
              </a:spcBef>
              <a:spcAft>
                <a:spcPts val="0"/>
              </a:spcAft>
              <a:buSzPts val="8200"/>
              <a:buNone/>
              <a:defRPr sz="8200"/>
            </a:lvl4pPr>
            <a:lvl5pPr lvl="4" rtl="0" algn="ctr">
              <a:spcBef>
                <a:spcPts val="0"/>
              </a:spcBef>
              <a:spcAft>
                <a:spcPts val="0"/>
              </a:spcAft>
              <a:buSzPts val="8200"/>
              <a:buNone/>
              <a:defRPr sz="8200"/>
            </a:lvl5pPr>
            <a:lvl6pPr lvl="5" rtl="0" algn="ctr">
              <a:spcBef>
                <a:spcPts val="0"/>
              </a:spcBef>
              <a:spcAft>
                <a:spcPts val="0"/>
              </a:spcAft>
              <a:buSzPts val="8200"/>
              <a:buNone/>
              <a:defRPr sz="8200"/>
            </a:lvl6pPr>
            <a:lvl7pPr lvl="6" rtl="0" algn="ctr">
              <a:spcBef>
                <a:spcPts val="0"/>
              </a:spcBef>
              <a:spcAft>
                <a:spcPts val="0"/>
              </a:spcAft>
              <a:buSzPts val="8200"/>
              <a:buNone/>
              <a:defRPr sz="8200"/>
            </a:lvl7pPr>
            <a:lvl8pPr lvl="7" rtl="0" algn="ctr">
              <a:spcBef>
                <a:spcPts val="0"/>
              </a:spcBef>
              <a:spcAft>
                <a:spcPts val="0"/>
              </a:spcAft>
              <a:buSzPts val="8200"/>
              <a:buNone/>
              <a:defRPr sz="8200"/>
            </a:lvl8pPr>
            <a:lvl9pPr lvl="8" rtl="0" algn="ctr">
              <a:spcBef>
                <a:spcPts val="0"/>
              </a:spcBef>
              <a:spcAft>
                <a:spcPts val="0"/>
              </a:spcAft>
              <a:buSzPts val="8200"/>
              <a:buNone/>
              <a:defRPr sz="8200"/>
            </a:lvl9pPr>
          </a:lstStyle>
          <a:p>
            <a:r>
              <a:t>xx%</a:t>
            </a:r>
          </a:p>
        </p:txBody>
      </p:sp>
      <p:sp>
        <p:nvSpPr>
          <p:cNvPr id="464" name="Google Shape;464;p11"/>
          <p:cNvSpPr txBox="1"/>
          <p:nvPr>
            <p:ph idx="1" type="subTitle"/>
          </p:nvPr>
        </p:nvSpPr>
        <p:spPr>
          <a:xfrm>
            <a:off x="1980863" y="3245825"/>
            <a:ext cx="5777400" cy="420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lvl1pPr>
            <a:lvl2pPr lvl="1" rtl="0" algn="ctr">
              <a:spcBef>
                <a:spcPts val="1200"/>
              </a:spcBef>
              <a:spcAft>
                <a:spcPts val="0"/>
              </a:spcAft>
              <a:buNone/>
              <a:defRPr b="1" sz="1600"/>
            </a:lvl2pPr>
            <a:lvl3pPr lvl="2" rtl="0" algn="ctr">
              <a:spcBef>
                <a:spcPts val="1200"/>
              </a:spcBef>
              <a:spcAft>
                <a:spcPts val="0"/>
              </a:spcAft>
              <a:buNone/>
              <a:defRPr b="1" sz="1600"/>
            </a:lvl3pPr>
            <a:lvl4pPr lvl="3" rtl="0" algn="ctr">
              <a:spcBef>
                <a:spcPts val="1200"/>
              </a:spcBef>
              <a:spcAft>
                <a:spcPts val="0"/>
              </a:spcAft>
              <a:buNone/>
              <a:defRPr b="1" sz="1600"/>
            </a:lvl4pPr>
            <a:lvl5pPr lvl="4" rtl="0" algn="ctr">
              <a:spcBef>
                <a:spcPts val="1200"/>
              </a:spcBef>
              <a:spcAft>
                <a:spcPts val="0"/>
              </a:spcAft>
              <a:buNone/>
              <a:defRPr b="1" sz="1600"/>
            </a:lvl5pPr>
            <a:lvl6pPr lvl="5" rtl="0" algn="ctr">
              <a:spcBef>
                <a:spcPts val="1200"/>
              </a:spcBef>
              <a:spcAft>
                <a:spcPts val="0"/>
              </a:spcAft>
              <a:buNone/>
              <a:defRPr b="1" sz="1600"/>
            </a:lvl6pPr>
            <a:lvl7pPr lvl="6" rtl="0" algn="ctr">
              <a:spcBef>
                <a:spcPts val="1200"/>
              </a:spcBef>
              <a:spcAft>
                <a:spcPts val="0"/>
              </a:spcAft>
              <a:buNone/>
              <a:defRPr b="1" sz="1600"/>
            </a:lvl7pPr>
            <a:lvl8pPr lvl="7" rtl="0" algn="ctr">
              <a:spcBef>
                <a:spcPts val="1200"/>
              </a:spcBef>
              <a:spcAft>
                <a:spcPts val="0"/>
              </a:spcAft>
              <a:buNone/>
              <a:defRPr b="1" sz="1600"/>
            </a:lvl8pPr>
            <a:lvl9pPr lvl="8" rtl="0" algn="ctr">
              <a:spcBef>
                <a:spcPts val="1200"/>
              </a:spcBef>
              <a:spcAft>
                <a:spcPts val="1200"/>
              </a:spcAft>
              <a:buNone/>
              <a:defRPr b="1" sz="1600"/>
            </a:lvl9pPr>
          </a:lstStyle>
          <a:p/>
        </p:txBody>
      </p:sp>
      <p:grpSp>
        <p:nvGrpSpPr>
          <p:cNvPr id="465" name="Google Shape;465;p11"/>
          <p:cNvGrpSpPr/>
          <p:nvPr/>
        </p:nvGrpSpPr>
        <p:grpSpPr>
          <a:xfrm>
            <a:off x="4290470" y="380163"/>
            <a:ext cx="563060" cy="651372"/>
            <a:chOff x="163270" y="-38612"/>
            <a:chExt cx="563060" cy="651372"/>
          </a:xfrm>
        </p:grpSpPr>
        <p:sp>
          <p:nvSpPr>
            <p:cNvPr id="466" name="Google Shape;466;p11"/>
            <p:cNvSpPr/>
            <p:nvPr/>
          </p:nvSpPr>
          <p:spPr>
            <a:xfrm>
              <a:off x="163270" y="48930"/>
              <a:ext cx="563060" cy="563830"/>
            </a:xfrm>
            <a:custGeom>
              <a:rect b="b" l="l" r="r" t="t"/>
              <a:pathLst>
                <a:path extrusionOk="0" h="8550" w="8538">
                  <a:moveTo>
                    <a:pt x="1370" y="1"/>
                  </a:moveTo>
                  <a:cubicBezTo>
                    <a:pt x="608" y="1"/>
                    <a:pt x="1" y="620"/>
                    <a:pt x="1" y="1370"/>
                  </a:cubicBezTo>
                  <a:lnTo>
                    <a:pt x="1" y="7180"/>
                  </a:lnTo>
                  <a:cubicBezTo>
                    <a:pt x="1" y="7942"/>
                    <a:pt x="608" y="8550"/>
                    <a:pt x="1370" y="8550"/>
                  </a:cubicBezTo>
                  <a:lnTo>
                    <a:pt x="7168" y="8550"/>
                  </a:lnTo>
                  <a:cubicBezTo>
                    <a:pt x="7930" y="8550"/>
                    <a:pt x="8537" y="7942"/>
                    <a:pt x="8537" y="7180"/>
                  </a:cubicBezTo>
                  <a:lnTo>
                    <a:pt x="8537" y="1370"/>
                  </a:lnTo>
                  <a:cubicBezTo>
                    <a:pt x="8537" y="620"/>
                    <a:pt x="7930" y="1"/>
                    <a:pt x="7168" y="1"/>
                  </a:cubicBezTo>
                  <a:close/>
                </a:path>
              </a:pathLst>
            </a:custGeom>
            <a:solidFill>
              <a:schemeClr val="accent6"/>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1"/>
            <p:cNvSpPr/>
            <p:nvPr/>
          </p:nvSpPr>
          <p:spPr>
            <a:xfrm>
              <a:off x="163270" y="-38612"/>
              <a:ext cx="563060" cy="563830"/>
            </a:xfrm>
            <a:custGeom>
              <a:rect b="b" l="l" r="r" t="t"/>
              <a:pathLst>
                <a:path extrusionOk="0" h="8550" w="8538">
                  <a:moveTo>
                    <a:pt x="1370" y="1"/>
                  </a:moveTo>
                  <a:cubicBezTo>
                    <a:pt x="608" y="1"/>
                    <a:pt x="1" y="620"/>
                    <a:pt x="1" y="1370"/>
                  </a:cubicBezTo>
                  <a:lnTo>
                    <a:pt x="1" y="7180"/>
                  </a:lnTo>
                  <a:cubicBezTo>
                    <a:pt x="1" y="7942"/>
                    <a:pt x="608" y="8550"/>
                    <a:pt x="1370" y="8550"/>
                  </a:cubicBezTo>
                  <a:lnTo>
                    <a:pt x="7168" y="8550"/>
                  </a:lnTo>
                  <a:cubicBezTo>
                    <a:pt x="7930" y="8550"/>
                    <a:pt x="8537" y="7942"/>
                    <a:pt x="8537" y="7180"/>
                  </a:cubicBezTo>
                  <a:lnTo>
                    <a:pt x="8537" y="1370"/>
                  </a:lnTo>
                  <a:cubicBezTo>
                    <a:pt x="8537" y="620"/>
                    <a:pt x="7930" y="1"/>
                    <a:pt x="7168" y="1"/>
                  </a:cubicBezTo>
                  <a:close/>
                </a:path>
              </a:pathLst>
            </a:custGeom>
            <a:solidFill>
              <a:schemeClr val="accent3"/>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1"/>
            <p:cNvSpPr/>
            <p:nvPr/>
          </p:nvSpPr>
          <p:spPr>
            <a:xfrm>
              <a:off x="287556" y="86051"/>
              <a:ext cx="314488" cy="314504"/>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 name="Google Shape;469;p11"/>
          <p:cNvGrpSpPr/>
          <p:nvPr/>
        </p:nvGrpSpPr>
        <p:grpSpPr>
          <a:xfrm>
            <a:off x="467186" y="3892357"/>
            <a:ext cx="690510" cy="693886"/>
            <a:chOff x="-546937" y="-581525"/>
            <a:chExt cx="1507993" cy="1515365"/>
          </a:xfrm>
        </p:grpSpPr>
        <p:sp>
          <p:nvSpPr>
            <p:cNvPr id="470" name="Google Shape;470;p11"/>
            <p:cNvSpPr/>
            <p:nvPr/>
          </p:nvSpPr>
          <p:spPr>
            <a:xfrm>
              <a:off x="-444787" y="-47207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1"/>
            <p:cNvSpPr/>
            <p:nvPr/>
          </p:nvSpPr>
          <p:spPr>
            <a:xfrm>
              <a:off x="-546937" y="-58152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 name="Google Shape;472;p11"/>
          <p:cNvGrpSpPr/>
          <p:nvPr/>
        </p:nvGrpSpPr>
        <p:grpSpPr>
          <a:xfrm>
            <a:off x="7986311" y="543607"/>
            <a:ext cx="690510" cy="693886"/>
            <a:chOff x="-546937" y="-581525"/>
            <a:chExt cx="1507993" cy="1515365"/>
          </a:xfrm>
        </p:grpSpPr>
        <p:sp>
          <p:nvSpPr>
            <p:cNvPr id="473" name="Google Shape;473;p11"/>
            <p:cNvSpPr/>
            <p:nvPr/>
          </p:nvSpPr>
          <p:spPr>
            <a:xfrm>
              <a:off x="-444787" y="-47207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1"/>
            <p:cNvSpPr/>
            <p:nvPr/>
          </p:nvSpPr>
          <p:spPr>
            <a:xfrm>
              <a:off x="-546937" y="-58152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75" name="Shape 475"/>
        <p:cNvGrpSpPr/>
        <p:nvPr/>
      </p:nvGrpSpPr>
      <p:grpSpPr>
        <a:xfrm>
          <a:off x="0" y="0"/>
          <a:ext cx="0" cy="0"/>
          <a:chOff x="0" y="0"/>
          <a:chExt cx="0" cy="0"/>
        </a:xfrm>
      </p:grpSpPr>
      <p:sp>
        <p:nvSpPr>
          <p:cNvPr id="476" name="Google Shape;476;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sz="1400"/>
            </a:lvl1pPr>
            <a:lvl2pPr lvl="1">
              <a:buNone/>
              <a:defRPr sz="1400"/>
            </a:lvl2pPr>
            <a:lvl3pPr lvl="2">
              <a:buNone/>
              <a:defRPr sz="1400"/>
            </a:lvl3pPr>
            <a:lvl4pPr lvl="3">
              <a:buNone/>
              <a:defRPr sz="1400"/>
            </a:lvl4pPr>
            <a:lvl5pPr lvl="4">
              <a:buNone/>
              <a:defRPr sz="1400"/>
            </a:lvl5pPr>
            <a:lvl6pPr lvl="5">
              <a:buNone/>
              <a:defRPr sz="1400"/>
            </a:lvl6pPr>
            <a:lvl7pPr lvl="6">
              <a:buNone/>
              <a:defRPr sz="1400"/>
            </a:lvl7pPr>
            <a:lvl8pPr lvl="7">
              <a:buNone/>
              <a:defRPr sz="1400"/>
            </a:lvl8pPr>
            <a:lvl9pPr lvl="8">
              <a:buNone/>
              <a:defRPr sz="1400"/>
            </a:lvl9pPr>
          </a:lstStyle>
          <a:p>
            <a:pPr indent="0" lvl="0" marL="0" rtl="0" algn="l">
              <a:spcBef>
                <a:spcPts val="0"/>
              </a:spcBef>
              <a:spcAft>
                <a:spcPts val="0"/>
              </a:spcAft>
              <a:buNone/>
            </a:pPr>
            <a:fld id="{00000000-1234-1234-1234-123412341234}" type="slidenum">
              <a:rPr lang="en"/>
              <a:t>‹#›</a:t>
            </a:fld>
            <a:endParaRPr/>
          </a:p>
        </p:txBody>
      </p:sp>
      <p:sp>
        <p:nvSpPr>
          <p:cNvPr id="477" name="Google Shape;477;p12"/>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CUSTOM">
    <p:bg>
      <p:bgPr>
        <a:solidFill>
          <a:schemeClr val="lt2"/>
        </a:solidFill>
      </p:bgPr>
    </p:bg>
    <p:spTree>
      <p:nvGrpSpPr>
        <p:cNvPr id="478" name="Shape 478"/>
        <p:cNvGrpSpPr/>
        <p:nvPr/>
      </p:nvGrpSpPr>
      <p:grpSpPr>
        <a:xfrm>
          <a:off x="0" y="0"/>
          <a:ext cx="0" cy="0"/>
          <a:chOff x="0" y="0"/>
          <a:chExt cx="0" cy="0"/>
        </a:xfrm>
      </p:grpSpPr>
      <p:grpSp>
        <p:nvGrpSpPr>
          <p:cNvPr id="479" name="Google Shape;479;p13"/>
          <p:cNvGrpSpPr/>
          <p:nvPr/>
        </p:nvGrpSpPr>
        <p:grpSpPr>
          <a:xfrm>
            <a:off x="-40" y="0"/>
            <a:ext cx="9143957" cy="5143500"/>
            <a:chOff x="-19200" y="0"/>
            <a:chExt cx="9163200" cy="5143500"/>
          </a:xfrm>
        </p:grpSpPr>
        <p:cxnSp>
          <p:nvCxnSpPr>
            <p:cNvPr id="480" name="Google Shape;480;p13"/>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81" name="Google Shape;481;p13"/>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82" name="Google Shape;482;p13"/>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83" name="Google Shape;483;p13"/>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84" name="Google Shape;484;p13"/>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85" name="Google Shape;485;p13"/>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86" name="Google Shape;486;p13"/>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87" name="Google Shape;487;p13"/>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88" name="Google Shape;488;p13"/>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89" name="Google Shape;489;p13"/>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90" name="Google Shape;490;p13"/>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91" name="Google Shape;491;p13"/>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92" name="Google Shape;492;p13"/>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93" name="Google Shape;493;p13"/>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94" name="Google Shape;494;p13"/>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95" name="Google Shape;495;p13"/>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96" name="Google Shape;496;p13"/>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97" name="Google Shape;497;p13"/>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498" name="Google Shape;498;p13"/>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499" name="Google Shape;499;p13"/>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500" name="Google Shape;500;p13"/>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501" name="Google Shape;501;p13"/>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502" name="Google Shape;502;p13"/>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503" name="Google Shape;503;p13"/>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504" name="Google Shape;504;p13"/>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505" name="Google Shape;505;p13"/>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506" name="Google Shape;506;p13"/>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507" name="Google Shape;507;p13"/>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sp>
        <p:nvSpPr>
          <p:cNvPr id="508" name="Google Shape;508;p13"/>
          <p:cNvSpPr/>
          <p:nvPr/>
        </p:nvSpPr>
        <p:spPr>
          <a:xfrm>
            <a:off x="372732" y="1161875"/>
            <a:ext cx="8398535" cy="4346454"/>
          </a:xfrm>
          <a:custGeom>
            <a:rect b="b" l="l" r="r" t="t"/>
            <a:pathLst>
              <a:path extrusionOk="0" fill="none" h="58913" w="113836">
                <a:moveTo>
                  <a:pt x="22479" y="1"/>
                </a:moveTo>
                <a:lnTo>
                  <a:pt x="8394" y="1"/>
                </a:lnTo>
                <a:cubicBezTo>
                  <a:pt x="3751" y="1"/>
                  <a:pt x="0" y="3763"/>
                  <a:pt x="0" y="8395"/>
                </a:cubicBezTo>
                <a:lnTo>
                  <a:pt x="0" y="22254"/>
                </a:lnTo>
                <a:cubicBezTo>
                  <a:pt x="0" y="26897"/>
                  <a:pt x="3762" y="30648"/>
                  <a:pt x="8394" y="30648"/>
                </a:cubicBezTo>
                <a:lnTo>
                  <a:pt x="105442" y="30648"/>
                </a:lnTo>
                <a:cubicBezTo>
                  <a:pt x="110085" y="30648"/>
                  <a:pt x="113836" y="34410"/>
                  <a:pt x="113836" y="39042"/>
                </a:cubicBezTo>
                <a:lnTo>
                  <a:pt x="113836" y="50519"/>
                </a:lnTo>
                <a:cubicBezTo>
                  <a:pt x="113836" y="55163"/>
                  <a:pt x="110073" y="58913"/>
                  <a:pt x="105442" y="58913"/>
                </a:cubicBezTo>
                <a:lnTo>
                  <a:pt x="10716" y="58913"/>
                </a:lnTo>
              </a:path>
            </a:pathLst>
          </a:custGeom>
          <a:noFill/>
          <a:ln cap="flat" cmpd="sng" w="19050">
            <a:solidFill>
              <a:srgbClr val="000000"/>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3"/>
          <p:cNvSpPr/>
          <p:nvPr/>
        </p:nvSpPr>
        <p:spPr>
          <a:xfrm>
            <a:off x="713426" y="1520064"/>
            <a:ext cx="3683400" cy="1513800"/>
          </a:xfrm>
          <a:prstGeom prst="roundRect">
            <a:avLst>
              <a:gd fmla="val 16667" name="adj"/>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3"/>
          <p:cNvSpPr/>
          <p:nvPr/>
        </p:nvSpPr>
        <p:spPr>
          <a:xfrm>
            <a:off x="713426" y="1365224"/>
            <a:ext cx="3683400" cy="1513800"/>
          </a:xfrm>
          <a:prstGeom prst="roundRect">
            <a:avLst>
              <a:gd fmla="val 16667" name="adj"/>
            </a:avLst>
          </a:pr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3"/>
          <p:cNvSpPr/>
          <p:nvPr/>
        </p:nvSpPr>
        <p:spPr>
          <a:xfrm>
            <a:off x="4747494" y="1520064"/>
            <a:ext cx="3683400" cy="1513800"/>
          </a:xfrm>
          <a:prstGeom prst="roundRect">
            <a:avLst>
              <a:gd fmla="val 16667" name="adj"/>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3"/>
          <p:cNvSpPr/>
          <p:nvPr/>
        </p:nvSpPr>
        <p:spPr>
          <a:xfrm>
            <a:off x="4747494" y="1365224"/>
            <a:ext cx="3683400" cy="1513800"/>
          </a:xfrm>
          <a:prstGeom prst="roundRect">
            <a:avLst>
              <a:gd fmla="val 16667" name="adj"/>
            </a:avLst>
          </a:pr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3"/>
          <p:cNvSpPr/>
          <p:nvPr/>
        </p:nvSpPr>
        <p:spPr>
          <a:xfrm>
            <a:off x="713426" y="3391241"/>
            <a:ext cx="3683400" cy="1513800"/>
          </a:xfrm>
          <a:prstGeom prst="roundRect">
            <a:avLst>
              <a:gd fmla="val 16667" name="adj"/>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3"/>
          <p:cNvSpPr/>
          <p:nvPr/>
        </p:nvSpPr>
        <p:spPr>
          <a:xfrm>
            <a:off x="713426" y="3236401"/>
            <a:ext cx="3683400" cy="1513800"/>
          </a:xfrm>
          <a:prstGeom prst="roundRect">
            <a:avLst>
              <a:gd fmla="val 16667" name="adj"/>
            </a:avLst>
          </a:pr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3"/>
          <p:cNvSpPr/>
          <p:nvPr/>
        </p:nvSpPr>
        <p:spPr>
          <a:xfrm>
            <a:off x="4747494" y="3391241"/>
            <a:ext cx="3683400" cy="1513800"/>
          </a:xfrm>
          <a:prstGeom prst="roundRect">
            <a:avLst>
              <a:gd fmla="val 16667" name="adj"/>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3"/>
          <p:cNvSpPr/>
          <p:nvPr/>
        </p:nvSpPr>
        <p:spPr>
          <a:xfrm>
            <a:off x="4747494" y="3236401"/>
            <a:ext cx="3683400" cy="1513800"/>
          </a:xfrm>
          <a:prstGeom prst="roundRect">
            <a:avLst>
              <a:gd fmla="val 16667" name="adj"/>
            </a:avLst>
          </a:pr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3"/>
          <p:cNvSpPr/>
          <p:nvPr/>
        </p:nvSpPr>
        <p:spPr>
          <a:xfrm>
            <a:off x="2013625" y="1079775"/>
            <a:ext cx="156300" cy="1563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 name="Google Shape;518;p13"/>
          <p:cNvGrpSpPr/>
          <p:nvPr/>
        </p:nvGrpSpPr>
        <p:grpSpPr>
          <a:xfrm>
            <a:off x="7813972" y="605344"/>
            <a:ext cx="1031166" cy="1036207"/>
            <a:chOff x="-546937" y="-581525"/>
            <a:chExt cx="1507993" cy="1515365"/>
          </a:xfrm>
        </p:grpSpPr>
        <p:sp>
          <p:nvSpPr>
            <p:cNvPr id="519" name="Google Shape;519;p13"/>
            <p:cNvSpPr/>
            <p:nvPr/>
          </p:nvSpPr>
          <p:spPr>
            <a:xfrm>
              <a:off x="-444787" y="-47207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3"/>
            <p:cNvSpPr/>
            <p:nvPr/>
          </p:nvSpPr>
          <p:spPr>
            <a:xfrm>
              <a:off x="-546937" y="-58152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 name="Google Shape;521;p13"/>
          <p:cNvSpPr txBox="1"/>
          <p:nvPr>
            <p:ph idx="1" type="subTitle"/>
          </p:nvPr>
        </p:nvSpPr>
        <p:spPr>
          <a:xfrm>
            <a:off x="2013463" y="1888113"/>
            <a:ext cx="2160000" cy="828000"/>
          </a:xfrm>
          <a:prstGeom prst="rect">
            <a:avLst/>
          </a:prstGeom>
        </p:spPr>
        <p:txBody>
          <a:bodyPr anchorCtr="0" anchor="t" bIns="91425" lIns="126000" spcFirstLastPara="1" rIns="91425" wrap="square" tIns="91425">
            <a:noAutofit/>
          </a:bodyPr>
          <a:lstStyle>
            <a:lvl1pPr lvl="0" rtl="0">
              <a:lnSpc>
                <a:spcPct val="100000"/>
              </a:lnSpc>
              <a:spcBef>
                <a:spcPts val="0"/>
              </a:spcBef>
              <a:spcAft>
                <a:spcPts val="0"/>
              </a:spcAft>
              <a:buClr>
                <a:schemeClr val="dk1"/>
              </a:buClr>
              <a:buSzPts val="1400"/>
              <a:buNone/>
              <a:defRPr sz="1400"/>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522" name="Google Shape;522;p13"/>
          <p:cNvSpPr txBox="1"/>
          <p:nvPr>
            <p:ph hasCustomPrompt="1" type="title"/>
          </p:nvPr>
        </p:nvSpPr>
        <p:spPr>
          <a:xfrm>
            <a:off x="936663" y="1673313"/>
            <a:ext cx="1031100" cy="89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dk2"/>
              </a:buClr>
              <a:buSzPts val="4700"/>
              <a:buNone/>
              <a:defRPr sz="4700">
                <a:solidFill>
                  <a:schemeClr val="accent4"/>
                </a:solidFill>
              </a:defRPr>
            </a:lvl1pPr>
            <a:lvl2pPr lvl="1"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2pPr>
            <a:lvl3pPr lvl="2"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3pPr>
            <a:lvl4pPr lvl="3"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4pPr>
            <a:lvl5pPr lvl="4"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5pPr>
            <a:lvl6pPr lvl="5"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6pPr>
            <a:lvl7pPr lvl="6"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7pPr>
            <a:lvl8pPr lvl="7"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8pPr>
            <a:lvl9pPr lvl="8"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9pPr>
          </a:lstStyle>
          <a:p>
            <a:r>
              <a:t>xx%</a:t>
            </a:r>
          </a:p>
        </p:txBody>
      </p:sp>
      <p:sp>
        <p:nvSpPr>
          <p:cNvPr id="523" name="Google Shape;523;p13"/>
          <p:cNvSpPr txBox="1"/>
          <p:nvPr>
            <p:ph idx="2" type="subTitle"/>
          </p:nvPr>
        </p:nvSpPr>
        <p:spPr>
          <a:xfrm>
            <a:off x="6046277" y="1888113"/>
            <a:ext cx="2160000" cy="828000"/>
          </a:xfrm>
          <a:prstGeom prst="rect">
            <a:avLst/>
          </a:prstGeom>
        </p:spPr>
        <p:txBody>
          <a:bodyPr anchorCtr="0" anchor="t" bIns="91425" lIns="126000" spcFirstLastPara="1" rIns="91425" wrap="square" tIns="91425">
            <a:noAutofit/>
          </a:bodyPr>
          <a:lstStyle>
            <a:lvl1pPr lvl="0" rtl="0">
              <a:lnSpc>
                <a:spcPct val="100000"/>
              </a:lnSpc>
              <a:spcBef>
                <a:spcPts val="0"/>
              </a:spcBef>
              <a:spcAft>
                <a:spcPts val="0"/>
              </a:spcAft>
              <a:buClr>
                <a:schemeClr val="dk1"/>
              </a:buClr>
              <a:buSzPts val="1400"/>
              <a:buNone/>
              <a:defRPr sz="1400"/>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524" name="Google Shape;524;p13"/>
          <p:cNvSpPr txBox="1"/>
          <p:nvPr>
            <p:ph hasCustomPrompt="1" idx="3" type="title"/>
          </p:nvPr>
        </p:nvSpPr>
        <p:spPr>
          <a:xfrm>
            <a:off x="4971982" y="1673313"/>
            <a:ext cx="1031100" cy="89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dk2"/>
              </a:buClr>
              <a:buSzPts val="4700"/>
              <a:buNone/>
              <a:defRPr sz="4700">
                <a:solidFill>
                  <a:schemeClr val="accent5"/>
                </a:solidFill>
              </a:defRPr>
            </a:lvl1pPr>
            <a:lvl2pPr lvl="1"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2pPr>
            <a:lvl3pPr lvl="2"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3pPr>
            <a:lvl4pPr lvl="3"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4pPr>
            <a:lvl5pPr lvl="4"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5pPr>
            <a:lvl6pPr lvl="5"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6pPr>
            <a:lvl7pPr lvl="6"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7pPr>
            <a:lvl8pPr lvl="7"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8pPr>
            <a:lvl9pPr lvl="8"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9pPr>
          </a:lstStyle>
          <a:p>
            <a:r>
              <a:t>xx%</a:t>
            </a:r>
          </a:p>
        </p:txBody>
      </p:sp>
      <p:sp>
        <p:nvSpPr>
          <p:cNvPr id="525" name="Google Shape;525;p13"/>
          <p:cNvSpPr txBox="1"/>
          <p:nvPr>
            <p:ph idx="4" type="ctrTitle"/>
          </p:nvPr>
        </p:nvSpPr>
        <p:spPr>
          <a:xfrm>
            <a:off x="2013463" y="3397488"/>
            <a:ext cx="2160000" cy="42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2"/>
              </a:buClr>
              <a:buSzPts val="1800"/>
              <a:buNone/>
              <a:defRPr sz="1800"/>
            </a:lvl1pPr>
            <a:lvl2pPr lvl="1"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2pPr>
            <a:lvl3pPr lvl="2"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3pPr>
            <a:lvl4pPr lvl="3"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4pPr>
            <a:lvl5pPr lvl="4"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5pPr>
            <a:lvl6pPr lvl="5"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6pPr>
            <a:lvl7pPr lvl="6"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7pPr>
            <a:lvl8pPr lvl="7"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8pPr>
            <a:lvl9pPr lvl="8"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9pPr>
          </a:lstStyle>
          <a:p/>
        </p:txBody>
      </p:sp>
      <p:sp>
        <p:nvSpPr>
          <p:cNvPr id="526" name="Google Shape;526;p13"/>
          <p:cNvSpPr txBox="1"/>
          <p:nvPr>
            <p:ph idx="5" type="subTitle"/>
          </p:nvPr>
        </p:nvSpPr>
        <p:spPr>
          <a:xfrm>
            <a:off x="2013463" y="3761088"/>
            <a:ext cx="2160000" cy="828000"/>
          </a:xfrm>
          <a:prstGeom prst="rect">
            <a:avLst/>
          </a:prstGeom>
        </p:spPr>
        <p:txBody>
          <a:bodyPr anchorCtr="0" anchor="t" bIns="91425" lIns="126000" spcFirstLastPara="1" rIns="91425" wrap="square" tIns="91425">
            <a:noAutofit/>
          </a:bodyPr>
          <a:lstStyle>
            <a:lvl1pPr lvl="0" rtl="0">
              <a:lnSpc>
                <a:spcPct val="100000"/>
              </a:lnSpc>
              <a:spcBef>
                <a:spcPts val="0"/>
              </a:spcBef>
              <a:spcAft>
                <a:spcPts val="0"/>
              </a:spcAft>
              <a:buClr>
                <a:schemeClr val="dk1"/>
              </a:buClr>
              <a:buSzPts val="1400"/>
              <a:buNone/>
              <a:defRPr sz="1400"/>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527" name="Google Shape;527;p13"/>
          <p:cNvSpPr txBox="1"/>
          <p:nvPr>
            <p:ph hasCustomPrompt="1" idx="6" type="title"/>
          </p:nvPr>
        </p:nvSpPr>
        <p:spPr>
          <a:xfrm>
            <a:off x="936663" y="3544488"/>
            <a:ext cx="1031100" cy="89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dk2"/>
              </a:buClr>
              <a:buSzPts val="4700"/>
              <a:buNone/>
              <a:defRPr sz="4700">
                <a:solidFill>
                  <a:schemeClr val="accent5"/>
                </a:solidFill>
              </a:defRPr>
            </a:lvl1pPr>
            <a:lvl2pPr lvl="1"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2pPr>
            <a:lvl3pPr lvl="2"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3pPr>
            <a:lvl4pPr lvl="3"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4pPr>
            <a:lvl5pPr lvl="4"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5pPr>
            <a:lvl6pPr lvl="5"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6pPr>
            <a:lvl7pPr lvl="6"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7pPr>
            <a:lvl8pPr lvl="7"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8pPr>
            <a:lvl9pPr lvl="8"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9pPr>
          </a:lstStyle>
          <a:p>
            <a:r>
              <a:t>xx%</a:t>
            </a:r>
          </a:p>
        </p:txBody>
      </p:sp>
      <p:sp>
        <p:nvSpPr>
          <p:cNvPr id="528" name="Google Shape;528;p13"/>
          <p:cNvSpPr txBox="1"/>
          <p:nvPr>
            <p:ph idx="7" type="ctrTitle"/>
          </p:nvPr>
        </p:nvSpPr>
        <p:spPr>
          <a:xfrm>
            <a:off x="6046288" y="3397488"/>
            <a:ext cx="2160000" cy="42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2"/>
              </a:buClr>
              <a:buSzPts val="1800"/>
              <a:buNone/>
              <a:defRPr sz="1800"/>
            </a:lvl1pPr>
            <a:lvl2pPr lvl="1"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2pPr>
            <a:lvl3pPr lvl="2"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3pPr>
            <a:lvl4pPr lvl="3"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4pPr>
            <a:lvl5pPr lvl="4"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5pPr>
            <a:lvl6pPr lvl="5"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6pPr>
            <a:lvl7pPr lvl="6"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7pPr>
            <a:lvl8pPr lvl="7"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8pPr>
            <a:lvl9pPr lvl="8"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9pPr>
          </a:lstStyle>
          <a:p/>
        </p:txBody>
      </p:sp>
      <p:sp>
        <p:nvSpPr>
          <p:cNvPr id="529" name="Google Shape;529;p13"/>
          <p:cNvSpPr txBox="1"/>
          <p:nvPr>
            <p:ph idx="8" type="subTitle"/>
          </p:nvPr>
        </p:nvSpPr>
        <p:spPr>
          <a:xfrm>
            <a:off x="6046290" y="3761088"/>
            <a:ext cx="2160000" cy="828000"/>
          </a:xfrm>
          <a:prstGeom prst="rect">
            <a:avLst/>
          </a:prstGeom>
        </p:spPr>
        <p:txBody>
          <a:bodyPr anchorCtr="0" anchor="t" bIns="91425" lIns="126000" spcFirstLastPara="1" rIns="91425" wrap="square" tIns="91425">
            <a:noAutofit/>
          </a:bodyPr>
          <a:lstStyle>
            <a:lvl1pPr lvl="0" rtl="0">
              <a:lnSpc>
                <a:spcPct val="100000"/>
              </a:lnSpc>
              <a:spcBef>
                <a:spcPts val="0"/>
              </a:spcBef>
              <a:spcAft>
                <a:spcPts val="0"/>
              </a:spcAft>
              <a:buClr>
                <a:schemeClr val="dk1"/>
              </a:buClr>
              <a:buSzPts val="1400"/>
              <a:buNone/>
              <a:defRPr sz="1400"/>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p:txBody>
      </p:sp>
      <p:sp>
        <p:nvSpPr>
          <p:cNvPr id="530" name="Google Shape;530;p13"/>
          <p:cNvSpPr txBox="1"/>
          <p:nvPr>
            <p:ph hasCustomPrompt="1" idx="9" type="title"/>
          </p:nvPr>
        </p:nvSpPr>
        <p:spPr>
          <a:xfrm>
            <a:off x="4971994" y="3544488"/>
            <a:ext cx="1031100" cy="89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dk2"/>
              </a:buClr>
              <a:buSzPts val="4700"/>
              <a:buNone/>
              <a:defRPr sz="4700">
                <a:solidFill>
                  <a:schemeClr val="accent5"/>
                </a:solidFill>
              </a:defRPr>
            </a:lvl1pPr>
            <a:lvl2pPr lvl="1"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2pPr>
            <a:lvl3pPr lvl="2"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3pPr>
            <a:lvl4pPr lvl="3"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4pPr>
            <a:lvl5pPr lvl="4"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5pPr>
            <a:lvl6pPr lvl="5"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6pPr>
            <a:lvl7pPr lvl="6"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7pPr>
            <a:lvl8pPr lvl="7"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8pPr>
            <a:lvl9pPr lvl="8" rtl="0" algn="r">
              <a:spcBef>
                <a:spcPts val="0"/>
              </a:spcBef>
              <a:spcAft>
                <a:spcPts val="0"/>
              </a:spcAft>
              <a:buClr>
                <a:schemeClr val="dk2"/>
              </a:buClr>
              <a:buSzPts val="4700"/>
              <a:buFont typeface="Libre Baskerville"/>
              <a:buNone/>
              <a:defRPr sz="4700">
                <a:solidFill>
                  <a:schemeClr val="dk2"/>
                </a:solidFill>
                <a:latin typeface="Libre Baskerville"/>
                <a:ea typeface="Libre Baskerville"/>
                <a:cs typeface="Libre Baskerville"/>
                <a:sym typeface="Libre Baskerville"/>
              </a:defRPr>
            </a:lvl9pPr>
          </a:lstStyle>
          <a:p>
            <a:r>
              <a:t>xx%</a:t>
            </a:r>
          </a:p>
        </p:txBody>
      </p:sp>
      <p:sp>
        <p:nvSpPr>
          <p:cNvPr id="531" name="Google Shape;531;p13"/>
          <p:cNvSpPr txBox="1"/>
          <p:nvPr>
            <p:ph idx="13" type="ctrTitle"/>
          </p:nvPr>
        </p:nvSpPr>
        <p:spPr>
          <a:xfrm>
            <a:off x="2013460" y="1528113"/>
            <a:ext cx="2160000" cy="42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2"/>
              </a:buClr>
              <a:buSzPts val="1800"/>
              <a:buNone/>
              <a:defRPr sz="1800"/>
            </a:lvl1pPr>
            <a:lvl2pPr lvl="1"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2pPr>
            <a:lvl3pPr lvl="2"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3pPr>
            <a:lvl4pPr lvl="3"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4pPr>
            <a:lvl5pPr lvl="4"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5pPr>
            <a:lvl6pPr lvl="5"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6pPr>
            <a:lvl7pPr lvl="6"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7pPr>
            <a:lvl8pPr lvl="7"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8pPr>
            <a:lvl9pPr lvl="8"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9pPr>
          </a:lstStyle>
          <a:p/>
        </p:txBody>
      </p:sp>
      <p:sp>
        <p:nvSpPr>
          <p:cNvPr id="532" name="Google Shape;532;p13"/>
          <p:cNvSpPr txBox="1"/>
          <p:nvPr>
            <p:ph idx="14" type="ctrTitle"/>
          </p:nvPr>
        </p:nvSpPr>
        <p:spPr>
          <a:xfrm>
            <a:off x="6046277" y="1528113"/>
            <a:ext cx="2160000" cy="42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2"/>
              </a:buClr>
              <a:buSzPts val="1800"/>
              <a:buNone/>
              <a:defRPr sz="1800"/>
            </a:lvl1pPr>
            <a:lvl2pPr lvl="1"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2pPr>
            <a:lvl3pPr lvl="2"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3pPr>
            <a:lvl4pPr lvl="3"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4pPr>
            <a:lvl5pPr lvl="4"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5pPr>
            <a:lvl6pPr lvl="5"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6pPr>
            <a:lvl7pPr lvl="6"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7pPr>
            <a:lvl8pPr lvl="7"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8pPr>
            <a:lvl9pPr lvl="8" rtl="0">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9pPr>
          </a:lstStyle>
          <a:p/>
        </p:txBody>
      </p:sp>
      <p:sp>
        <p:nvSpPr>
          <p:cNvPr id="533" name="Google Shape;533;p13"/>
          <p:cNvSpPr txBox="1"/>
          <p:nvPr>
            <p:ph idx="15" type="title"/>
          </p:nvPr>
        </p:nvSpPr>
        <p:spPr>
          <a:xfrm>
            <a:off x="713400" y="381209"/>
            <a:ext cx="771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534" name="Shape 534"/>
        <p:cNvGrpSpPr/>
        <p:nvPr/>
      </p:nvGrpSpPr>
      <p:grpSpPr>
        <a:xfrm>
          <a:off x="0" y="0"/>
          <a:ext cx="0" cy="0"/>
          <a:chOff x="0" y="0"/>
          <a:chExt cx="0" cy="0"/>
        </a:xfrm>
      </p:grpSpPr>
      <p:grpSp>
        <p:nvGrpSpPr>
          <p:cNvPr id="535" name="Google Shape;535;p14"/>
          <p:cNvGrpSpPr/>
          <p:nvPr/>
        </p:nvGrpSpPr>
        <p:grpSpPr>
          <a:xfrm>
            <a:off x="-40" y="0"/>
            <a:ext cx="9143957" cy="5143500"/>
            <a:chOff x="-19200" y="0"/>
            <a:chExt cx="9163200" cy="5143500"/>
          </a:xfrm>
        </p:grpSpPr>
        <p:cxnSp>
          <p:nvCxnSpPr>
            <p:cNvPr id="536" name="Google Shape;536;p14"/>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37" name="Google Shape;537;p14"/>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38" name="Google Shape;538;p14"/>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39" name="Google Shape;539;p14"/>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40" name="Google Shape;540;p14"/>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41" name="Google Shape;541;p14"/>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42" name="Google Shape;542;p14"/>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43" name="Google Shape;543;p14"/>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44" name="Google Shape;544;p14"/>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45" name="Google Shape;545;p14"/>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46" name="Google Shape;546;p14"/>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47" name="Google Shape;547;p14"/>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48" name="Google Shape;548;p14"/>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49" name="Google Shape;549;p14"/>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50" name="Google Shape;550;p14"/>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51" name="Google Shape;551;p14"/>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52" name="Google Shape;552;p14"/>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53" name="Google Shape;553;p14"/>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54" name="Google Shape;554;p14"/>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555" name="Google Shape;555;p14"/>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556" name="Google Shape;556;p14"/>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557" name="Google Shape;557;p14"/>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558" name="Google Shape;558;p14"/>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559" name="Google Shape;559;p14"/>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560" name="Google Shape;560;p14"/>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561" name="Google Shape;561;p14"/>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562" name="Google Shape;562;p14"/>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563" name="Google Shape;563;p14"/>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grpSp>
        <p:nvGrpSpPr>
          <p:cNvPr id="564" name="Google Shape;564;p14"/>
          <p:cNvGrpSpPr/>
          <p:nvPr/>
        </p:nvGrpSpPr>
        <p:grpSpPr>
          <a:xfrm>
            <a:off x="954700" y="2093475"/>
            <a:ext cx="4517012" cy="2507700"/>
            <a:chOff x="954700" y="2093475"/>
            <a:chExt cx="4517012" cy="2507700"/>
          </a:xfrm>
        </p:grpSpPr>
        <p:sp>
          <p:nvSpPr>
            <p:cNvPr id="565" name="Google Shape;565;p14"/>
            <p:cNvSpPr/>
            <p:nvPr/>
          </p:nvSpPr>
          <p:spPr>
            <a:xfrm>
              <a:off x="954700" y="2093475"/>
              <a:ext cx="4517012" cy="2337668"/>
            </a:xfrm>
            <a:custGeom>
              <a:rect b="b" l="l" r="r" t="t"/>
              <a:pathLst>
                <a:path extrusionOk="0" fill="none" h="58913" w="113836">
                  <a:moveTo>
                    <a:pt x="22479" y="1"/>
                  </a:moveTo>
                  <a:lnTo>
                    <a:pt x="8394" y="1"/>
                  </a:lnTo>
                  <a:cubicBezTo>
                    <a:pt x="3751" y="1"/>
                    <a:pt x="0" y="3763"/>
                    <a:pt x="0" y="8395"/>
                  </a:cubicBezTo>
                  <a:lnTo>
                    <a:pt x="0" y="22254"/>
                  </a:lnTo>
                  <a:cubicBezTo>
                    <a:pt x="0" y="26897"/>
                    <a:pt x="3762" y="30648"/>
                    <a:pt x="8394" y="30648"/>
                  </a:cubicBezTo>
                  <a:lnTo>
                    <a:pt x="105442" y="30648"/>
                  </a:lnTo>
                  <a:cubicBezTo>
                    <a:pt x="110085" y="30648"/>
                    <a:pt x="113836" y="34410"/>
                    <a:pt x="113836" y="39042"/>
                  </a:cubicBezTo>
                  <a:lnTo>
                    <a:pt x="113836" y="50519"/>
                  </a:lnTo>
                  <a:cubicBezTo>
                    <a:pt x="113836" y="55163"/>
                    <a:pt x="110073" y="58913"/>
                    <a:pt x="105442" y="58913"/>
                  </a:cubicBezTo>
                  <a:lnTo>
                    <a:pt x="10716" y="58913"/>
                  </a:lnTo>
                </a:path>
              </a:pathLst>
            </a:custGeom>
            <a:noFill/>
            <a:ln cap="flat" cmpd="sng" w="19050">
              <a:solidFill>
                <a:srgbClr val="000000"/>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4"/>
            <p:cNvSpPr/>
            <p:nvPr/>
          </p:nvSpPr>
          <p:spPr>
            <a:xfrm>
              <a:off x="1192375" y="4280175"/>
              <a:ext cx="321000" cy="3210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67" name="Google Shape;567;p14"/>
          <p:cNvCxnSpPr/>
          <p:nvPr/>
        </p:nvCxnSpPr>
        <p:spPr>
          <a:xfrm>
            <a:off x="6422700" y="2334650"/>
            <a:ext cx="2721300" cy="0"/>
          </a:xfrm>
          <a:prstGeom prst="straightConnector1">
            <a:avLst/>
          </a:prstGeom>
          <a:noFill/>
          <a:ln cap="flat" cmpd="sng" w="19050">
            <a:solidFill>
              <a:schemeClr val="dk1"/>
            </a:solidFill>
            <a:prstDash val="dash"/>
            <a:round/>
            <a:headEnd len="med" w="med" type="none"/>
            <a:tailEnd len="med" w="med" type="none"/>
          </a:ln>
        </p:spPr>
      </p:cxnSp>
      <p:grpSp>
        <p:nvGrpSpPr>
          <p:cNvPr id="568" name="Google Shape;568;p14"/>
          <p:cNvGrpSpPr/>
          <p:nvPr/>
        </p:nvGrpSpPr>
        <p:grpSpPr>
          <a:xfrm>
            <a:off x="1592900" y="540075"/>
            <a:ext cx="6511475" cy="3058750"/>
            <a:chOff x="1592900" y="616275"/>
            <a:chExt cx="6511475" cy="3058750"/>
          </a:xfrm>
        </p:grpSpPr>
        <p:sp>
          <p:nvSpPr>
            <p:cNvPr id="569" name="Google Shape;569;p14"/>
            <p:cNvSpPr/>
            <p:nvPr/>
          </p:nvSpPr>
          <p:spPr>
            <a:xfrm>
              <a:off x="2146075" y="616275"/>
              <a:ext cx="5958300" cy="2531700"/>
            </a:xfrm>
            <a:prstGeom prst="roundRect">
              <a:avLst>
                <a:gd fmla="val 4228" name="adj"/>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4"/>
            <p:cNvSpPr/>
            <p:nvPr/>
          </p:nvSpPr>
          <p:spPr>
            <a:xfrm>
              <a:off x="1592900" y="1143325"/>
              <a:ext cx="5958300" cy="2531700"/>
            </a:xfrm>
            <a:prstGeom prst="roundRect">
              <a:avLst>
                <a:gd fmla="val 4228"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 name="Google Shape;571;p14"/>
          <p:cNvSpPr/>
          <p:nvPr/>
        </p:nvSpPr>
        <p:spPr>
          <a:xfrm>
            <a:off x="8328449" y="2232500"/>
            <a:ext cx="204300" cy="204300"/>
          </a:xfrm>
          <a:prstGeom prst="ellipse">
            <a:avLst/>
          </a:pr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4"/>
          <p:cNvSpPr txBox="1"/>
          <p:nvPr>
            <p:ph idx="1" type="subTitle"/>
          </p:nvPr>
        </p:nvSpPr>
        <p:spPr>
          <a:xfrm>
            <a:off x="1820400" y="1329933"/>
            <a:ext cx="5503200" cy="172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2400"/>
            </a:lvl1pPr>
            <a:lvl2pPr lvl="1" rtl="0" algn="ctr">
              <a:lnSpc>
                <a:spcPct val="100000"/>
              </a:lnSpc>
              <a:spcBef>
                <a:spcPts val="0"/>
              </a:spcBef>
              <a:spcAft>
                <a:spcPts val="0"/>
              </a:spcAft>
              <a:buNone/>
              <a:defRPr sz="2400"/>
            </a:lvl2pPr>
            <a:lvl3pPr lvl="2" rtl="0" algn="ctr">
              <a:lnSpc>
                <a:spcPct val="100000"/>
              </a:lnSpc>
              <a:spcBef>
                <a:spcPts val="0"/>
              </a:spcBef>
              <a:spcAft>
                <a:spcPts val="0"/>
              </a:spcAft>
              <a:buNone/>
              <a:defRPr sz="2400"/>
            </a:lvl3pPr>
            <a:lvl4pPr lvl="3" rtl="0" algn="ctr">
              <a:lnSpc>
                <a:spcPct val="100000"/>
              </a:lnSpc>
              <a:spcBef>
                <a:spcPts val="0"/>
              </a:spcBef>
              <a:spcAft>
                <a:spcPts val="0"/>
              </a:spcAft>
              <a:buNone/>
              <a:defRPr sz="2400"/>
            </a:lvl4pPr>
            <a:lvl5pPr lvl="4" rtl="0" algn="ctr">
              <a:lnSpc>
                <a:spcPct val="100000"/>
              </a:lnSpc>
              <a:spcBef>
                <a:spcPts val="0"/>
              </a:spcBef>
              <a:spcAft>
                <a:spcPts val="0"/>
              </a:spcAft>
              <a:buNone/>
              <a:defRPr sz="2400"/>
            </a:lvl5pPr>
            <a:lvl6pPr lvl="5" rtl="0" algn="ctr">
              <a:lnSpc>
                <a:spcPct val="100000"/>
              </a:lnSpc>
              <a:spcBef>
                <a:spcPts val="0"/>
              </a:spcBef>
              <a:spcAft>
                <a:spcPts val="0"/>
              </a:spcAft>
              <a:buNone/>
              <a:defRPr sz="2400"/>
            </a:lvl6pPr>
            <a:lvl7pPr lvl="6" rtl="0" algn="ctr">
              <a:lnSpc>
                <a:spcPct val="100000"/>
              </a:lnSpc>
              <a:spcBef>
                <a:spcPts val="0"/>
              </a:spcBef>
              <a:spcAft>
                <a:spcPts val="0"/>
              </a:spcAft>
              <a:buNone/>
              <a:defRPr sz="2400"/>
            </a:lvl7pPr>
            <a:lvl8pPr lvl="7" rtl="0" algn="ctr">
              <a:lnSpc>
                <a:spcPct val="100000"/>
              </a:lnSpc>
              <a:spcBef>
                <a:spcPts val="0"/>
              </a:spcBef>
              <a:spcAft>
                <a:spcPts val="0"/>
              </a:spcAft>
              <a:buNone/>
              <a:defRPr sz="2400"/>
            </a:lvl8pPr>
            <a:lvl9pPr lvl="8" rtl="0" algn="ctr">
              <a:lnSpc>
                <a:spcPct val="100000"/>
              </a:lnSpc>
              <a:spcBef>
                <a:spcPts val="0"/>
              </a:spcBef>
              <a:spcAft>
                <a:spcPts val="0"/>
              </a:spcAft>
              <a:buNone/>
              <a:defRPr sz="2400"/>
            </a:lvl9pPr>
          </a:lstStyle>
          <a:p/>
        </p:txBody>
      </p:sp>
      <p:sp>
        <p:nvSpPr>
          <p:cNvPr id="573" name="Google Shape;573;p14"/>
          <p:cNvSpPr txBox="1"/>
          <p:nvPr>
            <p:ph idx="2" type="subTitle"/>
          </p:nvPr>
        </p:nvSpPr>
        <p:spPr>
          <a:xfrm>
            <a:off x="3247200" y="3315558"/>
            <a:ext cx="2649600" cy="371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sz="1800">
                <a:solidFill>
                  <a:schemeClr val="lt1"/>
                </a:solidFill>
                <a:latin typeface="Open Sans ExtraBold"/>
                <a:ea typeface="Open Sans ExtraBold"/>
                <a:cs typeface="Open Sans ExtraBold"/>
                <a:sym typeface="Open Sans ExtraBold"/>
              </a:defRPr>
            </a:lvl1pPr>
            <a:lvl2pPr lvl="1" rtl="0" algn="ctr">
              <a:lnSpc>
                <a:spcPct val="100000"/>
              </a:lnSpc>
              <a:spcBef>
                <a:spcPts val="1200"/>
              </a:spcBef>
              <a:spcAft>
                <a:spcPts val="0"/>
              </a:spcAft>
              <a:buNone/>
              <a:defRPr sz="1800">
                <a:solidFill>
                  <a:schemeClr val="lt1"/>
                </a:solidFill>
                <a:latin typeface="Open Sans ExtraBold"/>
                <a:ea typeface="Open Sans ExtraBold"/>
                <a:cs typeface="Open Sans ExtraBold"/>
                <a:sym typeface="Open Sans ExtraBold"/>
              </a:defRPr>
            </a:lvl2pPr>
            <a:lvl3pPr lvl="2" rtl="0" algn="ctr">
              <a:lnSpc>
                <a:spcPct val="100000"/>
              </a:lnSpc>
              <a:spcBef>
                <a:spcPts val="1200"/>
              </a:spcBef>
              <a:spcAft>
                <a:spcPts val="0"/>
              </a:spcAft>
              <a:buNone/>
              <a:defRPr sz="1800">
                <a:solidFill>
                  <a:schemeClr val="lt1"/>
                </a:solidFill>
                <a:latin typeface="Open Sans ExtraBold"/>
                <a:ea typeface="Open Sans ExtraBold"/>
                <a:cs typeface="Open Sans ExtraBold"/>
                <a:sym typeface="Open Sans ExtraBold"/>
              </a:defRPr>
            </a:lvl3pPr>
            <a:lvl4pPr lvl="3" rtl="0" algn="ctr">
              <a:lnSpc>
                <a:spcPct val="100000"/>
              </a:lnSpc>
              <a:spcBef>
                <a:spcPts val="1200"/>
              </a:spcBef>
              <a:spcAft>
                <a:spcPts val="0"/>
              </a:spcAft>
              <a:buNone/>
              <a:defRPr sz="1800">
                <a:solidFill>
                  <a:schemeClr val="lt1"/>
                </a:solidFill>
                <a:latin typeface="Open Sans ExtraBold"/>
                <a:ea typeface="Open Sans ExtraBold"/>
                <a:cs typeface="Open Sans ExtraBold"/>
                <a:sym typeface="Open Sans ExtraBold"/>
              </a:defRPr>
            </a:lvl4pPr>
            <a:lvl5pPr lvl="4" rtl="0" algn="ctr">
              <a:lnSpc>
                <a:spcPct val="100000"/>
              </a:lnSpc>
              <a:spcBef>
                <a:spcPts val="1200"/>
              </a:spcBef>
              <a:spcAft>
                <a:spcPts val="0"/>
              </a:spcAft>
              <a:buNone/>
              <a:defRPr sz="1800">
                <a:solidFill>
                  <a:schemeClr val="lt1"/>
                </a:solidFill>
                <a:latin typeface="Open Sans ExtraBold"/>
                <a:ea typeface="Open Sans ExtraBold"/>
                <a:cs typeface="Open Sans ExtraBold"/>
                <a:sym typeface="Open Sans ExtraBold"/>
              </a:defRPr>
            </a:lvl5pPr>
            <a:lvl6pPr lvl="5" rtl="0" algn="ctr">
              <a:lnSpc>
                <a:spcPct val="100000"/>
              </a:lnSpc>
              <a:spcBef>
                <a:spcPts val="1200"/>
              </a:spcBef>
              <a:spcAft>
                <a:spcPts val="0"/>
              </a:spcAft>
              <a:buNone/>
              <a:defRPr sz="1800">
                <a:solidFill>
                  <a:schemeClr val="lt1"/>
                </a:solidFill>
                <a:latin typeface="Open Sans ExtraBold"/>
                <a:ea typeface="Open Sans ExtraBold"/>
                <a:cs typeface="Open Sans ExtraBold"/>
                <a:sym typeface="Open Sans ExtraBold"/>
              </a:defRPr>
            </a:lvl6pPr>
            <a:lvl7pPr lvl="6" rtl="0" algn="ctr">
              <a:lnSpc>
                <a:spcPct val="100000"/>
              </a:lnSpc>
              <a:spcBef>
                <a:spcPts val="1200"/>
              </a:spcBef>
              <a:spcAft>
                <a:spcPts val="0"/>
              </a:spcAft>
              <a:buNone/>
              <a:defRPr sz="1800">
                <a:solidFill>
                  <a:schemeClr val="lt1"/>
                </a:solidFill>
                <a:latin typeface="Open Sans ExtraBold"/>
                <a:ea typeface="Open Sans ExtraBold"/>
                <a:cs typeface="Open Sans ExtraBold"/>
                <a:sym typeface="Open Sans ExtraBold"/>
              </a:defRPr>
            </a:lvl7pPr>
            <a:lvl8pPr lvl="7" rtl="0" algn="ctr">
              <a:lnSpc>
                <a:spcPct val="100000"/>
              </a:lnSpc>
              <a:spcBef>
                <a:spcPts val="1200"/>
              </a:spcBef>
              <a:spcAft>
                <a:spcPts val="0"/>
              </a:spcAft>
              <a:buNone/>
              <a:defRPr sz="1800">
                <a:solidFill>
                  <a:schemeClr val="lt1"/>
                </a:solidFill>
                <a:latin typeface="Open Sans ExtraBold"/>
                <a:ea typeface="Open Sans ExtraBold"/>
                <a:cs typeface="Open Sans ExtraBold"/>
                <a:sym typeface="Open Sans ExtraBold"/>
              </a:defRPr>
            </a:lvl8pPr>
            <a:lvl9pPr lvl="8" rtl="0" algn="ctr">
              <a:lnSpc>
                <a:spcPct val="100000"/>
              </a:lnSpc>
              <a:spcBef>
                <a:spcPts val="1200"/>
              </a:spcBef>
              <a:spcAft>
                <a:spcPts val="1200"/>
              </a:spcAft>
              <a:buNone/>
              <a:defRPr sz="1800">
                <a:solidFill>
                  <a:schemeClr val="lt1"/>
                </a:solidFill>
                <a:latin typeface="Open Sans ExtraBold"/>
                <a:ea typeface="Open Sans ExtraBold"/>
                <a:cs typeface="Open Sans ExtraBold"/>
                <a:sym typeface="Open Sans ExtraBold"/>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15">
    <p:spTree>
      <p:nvGrpSpPr>
        <p:cNvPr id="574" name="Shape 574"/>
        <p:cNvGrpSpPr/>
        <p:nvPr/>
      </p:nvGrpSpPr>
      <p:grpSpPr>
        <a:xfrm>
          <a:off x="0" y="0"/>
          <a:ext cx="0" cy="0"/>
          <a:chOff x="0" y="0"/>
          <a:chExt cx="0" cy="0"/>
        </a:xfrm>
      </p:grpSpPr>
      <p:grpSp>
        <p:nvGrpSpPr>
          <p:cNvPr id="575" name="Google Shape;575;p15"/>
          <p:cNvGrpSpPr/>
          <p:nvPr/>
        </p:nvGrpSpPr>
        <p:grpSpPr>
          <a:xfrm>
            <a:off x="-40" y="0"/>
            <a:ext cx="9143957" cy="5143500"/>
            <a:chOff x="-19200" y="0"/>
            <a:chExt cx="9163200" cy="5143500"/>
          </a:xfrm>
        </p:grpSpPr>
        <p:cxnSp>
          <p:nvCxnSpPr>
            <p:cNvPr id="576" name="Google Shape;576;p15"/>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77" name="Google Shape;577;p15"/>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78" name="Google Shape;578;p15"/>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79" name="Google Shape;579;p15"/>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80" name="Google Shape;580;p15"/>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81" name="Google Shape;581;p15"/>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82" name="Google Shape;582;p15"/>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83" name="Google Shape;583;p15"/>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84" name="Google Shape;584;p15"/>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85" name="Google Shape;585;p15"/>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86" name="Google Shape;586;p15"/>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87" name="Google Shape;587;p15"/>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88" name="Google Shape;588;p15"/>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89" name="Google Shape;589;p15"/>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90" name="Google Shape;590;p15"/>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91" name="Google Shape;591;p15"/>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92" name="Google Shape;592;p15"/>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93" name="Google Shape;593;p15"/>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594" name="Google Shape;594;p15"/>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595" name="Google Shape;595;p15"/>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596" name="Google Shape;596;p15"/>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597" name="Google Shape;597;p15"/>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598" name="Google Shape;598;p15"/>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599" name="Google Shape;599;p15"/>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600" name="Google Shape;600;p15"/>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601" name="Google Shape;601;p15"/>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602" name="Google Shape;602;p15"/>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603" name="Google Shape;603;p15"/>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sp>
        <p:nvSpPr>
          <p:cNvPr id="604" name="Google Shape;604;p15"/>
          <p:cNvSpPr/>
          <p:nvPr/>
        </p:nvSpPr>
        <p:spPr>
          <a:xfrm rot="10800000">
            <a:off x="7230121" y="4453147"/>
            <a:ext cx="1913879" cy="690365"/>
          </a:xfrm>
          <a:custGeom>
            <a:rect b="b" l="l" r="r" t="t"/>
            <a:pathLst>
              <a:path extrusionOk="0" fill="none" h="18896" w="52543">
                <a:moveTo>
                  <a:pt x="52543" y="0"/>
                </a:moveTo>
                <a:lnTo>
                  <a:pt x="52543" y="9895"/>
                </a:lnTo>
                <a:cubicBezTo>
                  <a:pt x="52543" y="14859"/>
                  <a:pt x="48507" y="18896"/>
                  <a:pt x="43530" y="18896"/>
                </a:cubicBezTo>
                <a:lnTo>
                  <a:pt x="0" y="18896"/>
                </a:ln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5"/>
          <p:cNvSpPr/>
          <p:nvPr/>
        </p:nvSpPr>
        <p:spPr>
          <a:xfrm rot="10800000">
            <a:off x="-42" y="-42"/>
            <a:ext cx="773388" cy="773388"/>
          </a:xfrm>
          <a:custGeom>
            <a:rect b="b" l="l" r="r" t="t"/>
            <a:pathLst>
              <a:path extrusionOk="0" fill="none" h="26409" w="26409">
                <a:moveTo>
                  <a:pt x="0" y="26408"/>
                </a:moveTo>
                <a:cubicBezTo>
                  <a:pt x="0" y="11823"/>
                  <a:pt x="11823" y="0"/>
                  <a:pt x="26408" y="0"/>
                </a:cubicBez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5"/>
          <p:cNvSpPr/>
          <p:nvPr/>
        </p:nvSpPr>
        <p:spPr>
          <a:xfrm>
            <a:off x="190549" y="614838"/>
            <a:ext cx="204300" cy="2043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5"/>
          <p:cNvSpPr txBox="1"/>
          <p:nvPr>
            <p:ph type="title"/>
          </p:nvPr>
        </p:nvSpPr>
        <p:spPr>
          <a:xfrm>
            <a:off x="713400" y="381209"/>
            <a:ext cx="77172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
    <p:spTree>
      <p:nvGrpSpPr>
        <p:cNvPr id="608" name="Shape 608"/>
        <p:cNvGrpSpPr/>
        <p:nvPr/>
      </p:nvGrpSpPr>
      <p:grpSpPr>
        <a:xfrm>
          <a:off x="0" y="0"/>
          <a:ext cx="0" cy="0"/>
          <a:chOff x="0" y="0"/>
          <a:chExt cx="0" cy="0"/>
        </a:xfrm>
      </p:grpSpPr>
      <p:grpSp>
        <p:nvGrpSpPr>
          <p:cNvPr id="609" name="Google Shape;609;p16"/>
          <p:cNvGrpSpPr/>
          <p:nvPr/>
        </p:nvGrpSpPr>
        <p:grpSpPr>
          <a:xfrm>
            <a:off x="-40" y="0"/>
            <a:ext cx="9143957" cy="5143500"/>
            <a:chOff x="-19200" y="0"/>
            <a:chExt cx="9163200" cy="5143500"/>
          </a:xfrm>
        </p:grpSpPr>
        <p:cxnSp>
          <p:nvCxnSpPr>
            <p:cNvPr id="610" name="Google Shape;610;p16"/>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11" name="Google Shape;611;p16"/>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12" name="Google Shape;612;p16"/>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13" name="Google Shape;613;p16"/>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14" name="Google Shape;614;p16"/>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15" name="Google Shape;615;p16"/>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16" name="Google Shape;616;p16"/>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17" name="Google Shape;617;p16"/>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18" name="Google Shape;618;p16"/>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19" name="Google Shape;619;p16"/>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20" name="Google Shape;620;p16"/>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21" name="Google Shape;621;p16"/>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22" name="Google Shape;622;p16"/>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23" name="Google Shape;623;p16"/>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24" name="Google Shape;624;p16"/>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25" name="Google Shape;625;p16"/>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26" name="Google Shape;626;p16"/>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27" name="Google Shape;627;p16"/>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28" name="Google Shape;628;p16"/>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629" name="Google Shape;629;p16"/>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630" name="Google Shape;630;p16"/>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631" name="Google Shape;631;p16"/>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632" name="Google Shape;632;p16"/>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633" name="Google Shape;633;p16"/>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634" name="Google Shape;634;p16"/>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635" name="Google Shape;635;p16"/>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636" name="Google Shape;636;p16"/>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637" name="Google Shape;637;p16"/>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grpSp>
        <p:nvGrpSpPr>
          <p:cNvPr id="638" name="Google Shape;638;p16"/>
          <p:cNvGrpSpPr/>
          <p:nvPr/>
        </p:nvGrpSpPr>
        <p:grpSpPr>
          <a:xfrm>
            <a:off x="244916" y="1105600"/>
            <a:ext cx="838990" cy="530033"/>
            <a:chOff x="4384725" y="3932425"/>
            <a:chExt cx="1420813" cy="897600"/>
          </a:xfrm>
        </p:grpSpPr>
        <p:sp>
          <p:nvSpPr>
            <p:cNvPr id="639" name="Google Shape;639;p16"/>
            <p:cNvSpPr/>
            <p:nvPr/>
          </p:nvSpPr>
          <p:spPr>
            <a:xfrm>
              <a:off x="4384725" y="3932425"/>
              <a:ext cx="255300" cy="897600"/>
            </a:xfrm>
            <a:prstGeom prst="parallelogram">
              <a:avLst>
                <a:gd fmla="val 61872"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6"/>
            <p:cNvSpPr/>
            <p:nvPr/>
          </p:nvSpPr>
          <p:spPr>
            <a:xfrm>
              <a:off x="4676103" y="3932425"/>
              <a:ext cx="255300" cy="897600"/>
            </a:xfrm>
            <a:prstGeom prst="parallelogram">
              <a:avLst>
                <a:gd fmla="val 61872"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6"/>
            <p:cNvSpPr/>
            <p:nvPr/>
          </p:nvSpPr>
          <p:spPr>
            <a:xfrm>
              <a:off x="4967481" y="3932425"/>
              <a:ext cx="255300" cy="897600"/>
            </a:xfrm>
            <a:prstGeom prst="parallelogram">
              <a:avLst>
                <a:gd fmla="val 61872"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6"/>
            <p:cNvSpPr/>
            <p:nvPr/>
          </p:nvSpPr>
          <p:spPr>
            <a:xfrm>
              <a:off x="5258859" y="3932425"/>
              <a:ext cx="255300" cy="897600"/>
            </a:xfrm>
            <a:prstGeom prst="parallelogram">
              <a:avLst>
                <a:gd fmla="val 61872"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6"/>
            <p:cNvSpPr/>
            <p:nvPr/>
          </p:nvSpPr>
          <p:spPr>
            <a:xfrm>
              <a:off x="5550238" y="3932425"/>
              <a:ext cx="255300" cy="897600"/>
            </a:xfrm>
            <a:prstGeom prst="parallelogram">
              <a:avLst>
                <a:gd fmla="val 61872"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4" name="Google Shape;644;p16"/>
          <p:cNvSpPr/>
          <p:nvPr/>
        </p:nvSpPr>
        <p:spPr>
          <a:xfrm>
            <a:off x="954225" y="1583175"/>
            <a:ext cx="7717200" cy="3261600"/>
          </a:xfrm>
          <a:prstGeom prst="roundRect">
            <a:avLst>
              <a:gd fmla="val 2377" name="adj"/>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6"/>
          <p:cNvSpPr/>
          <p:nvPr/>
        </p:nvSpPr>
        <p:spPr>
          <a:xfrm>
            <a:off x="713475" y="1349725"/>
            <a:ext cx="7717200" cy="3261600"/>
          </a:xfrm>
          <a:prstGeom prst="roundRect">
            <a:avLst>
              <a:gd fmla="val 237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6"/>
          <p:cNvSpPr/>
          <p:nvPr/>
        </p:nvSpPr>
        <p:spPr>
          <a:xfrm flipH="1">
            <a:off x="7223815" y="0"/>
            <a:ext cx="1920184" cy="690554"/>
          </a:xfrm>
          <a:custGeom>
            <a:rect b="b" l="l" r="r" t="t"/>
            <a:pathLst>
              <a:path extrusionOk="0" fill="none" h="18896" w="52543">
                <a:moveTo>
                  <a:pt x="52543" y="0"/>
                </a:moveTo>
                <a:lnTo>
                  <a:pt x="52543" y="9895"/>
                </a:lnTo>
                <a:cubicBezTo>
                  <a:pt x="52543" y="14859"/>
                  <a:pt x="48507" y="18896"/>
                  <a:pt x="43530" y="18896"/>
                </a:cubicBezTo>
                <a:lnTo>
                  <a:pt x="0" y="18896"/>
                </a:lnTo>
              </a:path>
            </a:pathLst>
          </a:custGeom>
          <a:noFill/>
          <a:ln cap="flat" cmpd="sng" w="19050">
            <a:solidFill>
              <a:srgbClr val="000000"/>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6"/>
          <p:cNvSpPr/>
          <p:nvPr/>
        </p:nvSpPr>
        <p:spPr>
          <a:xfrm>
            <a:off x="8623571" y="590900"/>
            <a:ext cx="153300" cy="153300"/>
          </a:xfrm>
          <a:prstGeom prst="rect">
            <a:avLst/>
          </a:pr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6"/>
          <p:cNvSpPr txBox="1"/>
          <p:nvPr>
            <p:ph type="title"/>
          </p:nvPr>
        </p:nvSpPr>
        <p:spPr>
          <a:xfrm>
            <a:off x="713400" y="381209"/>
            <a:ext cx="77172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649" name="Google Shape;649;p16"/>
          <p:cNvSpPr txBox="1"/>
          <p:nvPr>
            <p:ph idx="1" type="body"/>
          </p:nvPr>
        </p:nvSpPr>
        <p:spPr>
          <a:xfrm>
            <a:off x="1083900" y="1721875"/>
            <a:ext cx="6976200" cy="25173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grpSp>
        <p:nvGrpSpPr>
          <p:cNvPr id="650" name="Google Shape;650;p16"/>
          <p:cNvGrpSpPr/>
          <p:nvPr/>
        </p:nvGrpSpPr>
        <p:grpSpPr>
          <a:xfrm>
            <a:off x="8813127" y="1524690"/>
            <a:ext cx="758760" cy="762622"/>
            <a:chOff x="1286620" y="3669795"/>
            <a:chExt cx="1208986" cy="1214947"/>
          </a:xfrm>
        </p:grpSpPr>
        <p:sp>
          <p:nvSpPr>
            <p:cNvPr id="651" name="Google Shape;651;p16"/>
            <p:cNvSpPr/>
            <p:nvPr/>
          </p:nvSpPr>
          <p:spPr>
            <a:xfrm>
              <a:off x="1368516" y="3757545"/>
              <a:ext cx="1127090" cy="1127196"/>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6"/>
            <p:cNvSpPr/>
            <p:nvPr/>
          </p:nvSpPr>
          <p:spPr>
            <a:xfrm>
              <a:off x="1286620" y="3669795"/>
              <a:ext cx="1127090" cy="1127196"/>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 name="Google Shape;653;p16"/>
          <p:cNvGrpSpPr/>
          <p:nvPr/>
        </p:nvGrpSpPr>
        <p:grpSpPr>
          <a:xfrm>
            <a:off x="-201254" y="4239177"/>
            <a:ext cx="1285152" cy="1291731"/>
            <a:chOff x="1286620" y="3669795"/>
            <a:chExt cx="1208986" cy="1214947"/>
          </a:xfrm>
        </p:grpSpPr>
        <p:sp>
          <p:nvSpPr>
            <p:cNvPr id="654" name="Google Shape;654;p16"/>
            <p:cNvSpPr/>
            <p:nvPr/>
          </p:nvSpPr>
          <p:spPr>
            <a:xfrm>
              <a:off x="1368516" y="3757545"/>
              <a:ext cx="1127090" cy="1127196"/>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6"/>
            <p:cNvSpPr/>
            <p:nvPr/>
          </p:nvSpPr>
          <p:spPr>
            <a:xfrm>
              <a:off x="1286620" y="3669795"/>
              <a:ext cx="1127090" cy="1127196"/>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3">
    <p:spTree>
      <p:nvGrpSpPr>
        <p:cNvPr id="656" name="Shape 656"/>
        <p:cNvGrpSpPr/>
        <p:nvPr/>
      </p:nvGrpSpPr>
      <p:grpSpPr>
        <a:xfrm>
          <a:off x="0" y="0"/>
          <a:ext cx="0" cy="0"/>
          <a:chOff x="0" y="0"/>
          <a:chExt cx="0" cy="0"/>
        </a:xfrm>
      </p:grpSpPr>
      <p:grpSp>
        <p:nvGrpSpPr>
          <p:cNvPr id="657" name="Google Shape;657;p17"/>
          <p:cNvGrpSpPr/>
          <p:nvPr/>
        </p:nvGrpSpPr>
        <p:grpSpPr>
          <a:xfrm>
            <a:off x="-40" y="0"/>
            <a:ext cx="9143957" cy="5143500"/>
            <a:chOff x="-19200" y="0"/>
            <a:chExt cx="9163200" cy="5143500"/>
          </a:xfrm>
        </p:grpSpPr>
        <p:cxnSp>
          <p:nvCxnSpPr>
            <p:cNvPr id="658" name="Google Shape;658;p17"/>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59" name="Google Shape;659;p17"/>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60" name="Google Shape;660;p17"/>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61" name="Google Shape;661;p17"/>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62" name="Google Shape;662;p17"/>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63" name="Google Shape;663;p17"/>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64" name="Google Shape;664;p17"/>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65" name="Google Shape;665;p17"/>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66" name="Google Shape;666;p17"/>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67" name="Google Shape;667;p17"/>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68" name="Google Shape;668;p17"/>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69" name="Google Shape;669;p17"/>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70" name="Google Shape;670;p17"/>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71" name="Google Shape;671;p17"/>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72" name="Google Shape;672;p17"/>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73" name="Google Shape;673;p17"/>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74" name="Google Shape;674;p17"/>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75" name="Google Shape;675;p17"/>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676" name="Google Shape;676;p17"/>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677" name="Google Shape;677;p17"/>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678" name="Google Shape;678;p17"/>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679" name="Google Shape;679;p17"/>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680" name="Google Shape;680;p17"/>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681" name="Google Shape;681;p17"/>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682" name="Google Shape;682;p17"/>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683" name="Google Shape;683;p17"/>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684" name="Google Shape;684;p17"/>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685" name="Google Shape;685;p17"/>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sp>
        <p:nvSpPr>
          <p:cNvPr id="686" name="Google Shape;686;p17"/>
          <p:cNvSpPr/>
          <p:nvPr/>
        </p:nvSpPr>
        <p:spPr>
          <a:xfrm>
            <a:off x="7083975" y="-320150"/>
            <a:ext cx="2441100" cy="2441100"/>
          </a:xfrm>
          <a:prstGeom prst="roundRect">
            <a:avLst>
              <a:gd fmla="val 15789"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7"/>
          <p:cNvSpPr/>
          <p:nvPr/>
        </p:nvSpPr>
        <p:spPr>
          <a:xfrm>
            <a:off x="-94825" y="-320150"/>
            <a:ext cx="4638600" cy="4343400"/>
          </a:xfrm>
          <a:prstGeom prst="roundRect">
            <a:avLst>
              <a:gd fmla="val 8553" name="adj"/>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7"/>
          <p:cNvSpPr/>
          <p:nvPr/>
        </p:nvSpPr>
        <p:spPr>
          <a:xfrm>
            <a:off x="-323850" y="-533400"/>
            <a:ext cx="4638600" cy="4343400"/>
          </a:xfrm>
          <a:prstGeom prst="roundRect">
            <a:avLst>
              <a:gd fmla="val 8553"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 name="Google Shape;689;p17"/>
          <p:cNvGrpSpPr/>
          <p:nvPr/>
        </p:nvGrpSpPr>
        <p:grpSpPr>
          <a:xfrm>
            <a:off x="5433013" y="825522"/>
            <a:ext cx="761713" cy="323262"/>
            <a:chOff x="2559150" y="3516550"/>
            <a:chExt cx="1014400" cy="430500"/>
          </a:xfrm>
        </p:grpSpPr>
        <p:cxnSp>
          <p:nvCxnSpPr>
            <p:cNvPr id="690" name="Google Shape;690;p17"/>
            <p:cNvCxnSpPr/>
            <p:nvPr/>
          </p:nvCxnSpPr>
          <p:spPr>
            <a:xfrm>
              <a:off x="2559150" y="3516550"/>
              <a:ext cx="226200" cy="430500"/>
            </a:xfrm>
            <a:prstGeom prst="straightConnector1">
              <a:avLst/>
            </a:prstGeom>
            <a:noFill/>
            <a:ln cap="flat" cmpd="sng" w="28575">
              <a:solidFill>
                <a:schemeClr val="accent2"/>
              </a:solidFill>
              <a:prstDash val="solid"/>
              <a:round/>
              <a:headEnd len="med" w="med" type="none"/>
              <a:tailEnd len="med" w="med" type="none"/>
            </a:ln>
          </p:spPr>
        </p:cxnSp>
        <p:cxnSp>
          <p:nvCxnSpPr>
            <p:cNvPr id="691" name="Google Shape;691;p17"/>
            <p:cNvCxnSpPr/>
            <p:nvPr/>
          </p:nvCxnSpPr>
          <p:spPr>
            <a:xfrm>
              <a:off x="2821883" y="3516550"/>
              <a:ext cx="226200" cy="430500"/>
            </a:xfrm>
            <a:prstGeom prst="straightConnector1">
              <a:avLst/>
            </a:prstGeom>
            <a:noFill/>
            <a:ln cap="flat" cmpd="sng" w="28575">
              <a:solidFill>
                <a:schemeClr val="accent2"/>
              </a:solidFill>
              <a:prstDash val="solid"/>
              <a:round/>
              <a:headEnd len="med" w="med" type="none"/>
              <a:tailEnd len="med" w="med" type="none"/>
            </a:ln>
          </p:spPr>
        </p:cxnSp>
        <p:cxnSp>
          <p:nvCxnSpPr>
            <p:cNvPr id="692" name="Google Shape;692;p17"/>
            <p:cNvCxnSpPr/>
            <p:nvPr/>
          </p:nvCxnSpPr>
          <p:spPr>
            <a:xfrm>
              <a:off x="3084617" y="3516550"/>
              <a:ext cx="226200" cy="430500"/>
            </a:xfrm>
            <a:prstGeom prst="straightConnector1">
              <a:avLst/>
            </a:prstGeom>
            <a:noFill/>
            <a:ln cap="flat" cmpd="sng" w="28575">
              <a:solidFill>
                <a:schemeClr val="accent2"/>
              </a:solidFill>
              <a:prstDash val="solid"/>
              <a:round/>
              <a:headEnd len="med" w="med" type="none"/>
              <a:tailEnd len="med" w="med" type="none"/>
            </a:ln>
          </p:spPr>
        </p:cxnSp>
        <p:cxnSp>
          <p:nvCxnSpPr>
            <p:cNvPr id="693" name="Google Shape;693;p17"/>
            <p:cNvCxnSpPr/>
            <p:nvPr/>
          </p:nvCxnSpPr>
          <p:spPr>
            <a:xfrm>
              <a:off x="3347350" y="3516550"/>
              <a:ext cx="226200" cy="430500"/>
            </a:xfrm>
            <a:prstGeom prst="straightConnector1">
              <a:avLst/>
            </a:prstGeom>
            <a:noFill/>
            <a:ln cap="flat" cmpd="sng" w="28575">
              <a:solidFill>
                <a:schemeClr val="accent2"/>
              </a:solidFill>
              <a:prstDash val="solid"/>
              <a:round/>
              <a:headEnd len="med" w="med" type="none"/>
              <a:tailEnd len="med" w="med" type="none"/>
            </a:ln>
          </p:spPr>
        </p:cxnSp>
      </p:grpSp>
      <p:sp>
        <p:nvSpPr>
          <p:cNvPr id="694" name="Google Shape;694;p17"/>
          <p:cNvSpPr/>
          <p:nvPr/>
        </p:nvSpPr>
        <p:spPr>
          <a:xfrm>
            <a:off x="6989149" y="731463"/>
            <a:ext cx="204300" cy="2043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 name="Google Shape;695;p17"/>
          <p:cNvGrpSpPr/>
          <p:nvPr/>
        </p:nvGrpSpPr>
        <p:grpSpPr>
          <a:xfrm>
            <a:off x="1479860" y="3644094"/>
            <a:ext cx="1031166" cy="1036207"/>
            <a:chOff x="-546937" y="-581525"/>
            <a:chExt cx="1507993" cy="1515365"/>
          </a:xfrm>
        </p:grpSpPr>
        <p:sp>
          <p:nvSpPr>
            <p:cNvPr id="696" name="Google Shape;696;p17"/>
            <p:cNvSpPr/>
            <p:nvPr/>
          </p:nvSpPr>
          <p:spPr>
            <a:xfrm>
              <a:off x="-444787" y="-47207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7"/>
            <p:cNvSpPr/>
            <p:nvPr/>
          </p:nvSpPr>
          <p:spPr>
            <a:xfrm>
              <a:off x="-546937" y="-58152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grpSp>
      <p:sp>
        <p:nvSpPr>
          <p:cNvPr id="698" name="Google Shape;698;p17"/>
          <p:cNvSpPr txBox="1"/>
          <p:nvPr>
            <p:ph type="title"/>
          </p:nvPr>
        </p:nvSpPr>
        <p:spPr>
          <a:xfrm>
            <a:off x="757175" y="539400"/>
            <a:ext cx="2657100" cy="8955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99" name="Google Shape;699;p17"/>
          <p:cNvSpPr txBox="1"/>
          <p:nvPr>
            <p:ph idx="1" type="subTitle"/>
          </p:nvPr>
        </p:nvSpPr>
        <p:spPr>
          <a:xfrm>
            <a:off x="755675" y="1595200"/>
            <a:ext cx="2873400" cy="1627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gn="ctr">
              <a:lnSpc>
                <a:spcPct val="100000"/>
              </a:lnSpc>
              <a:spcBef>
                <a:spcPts val="800"/>
              </a:spcBef>
              <a:spcAft>
                <a:spcPts val="0"/>
              </a:spcAft>
              <a:buNone/>
              <a:defRPr sz="1600"/>
            </a:lvl2pPr>
            <a:lvl3pPr lvl="2" rtl="0" algn="ctr">
              <a:lnSpc>
                <a:spcPct val="100000"/>
              </a:lnSpc>
              <a:spcBef>
                <a:spcPts val="800"/>
              </a:spcBef>
              <a:spcAft>
                <a:spcPts val="0"/>
              </a:spcAft>
              <a:buNone/>
              <a:defRPr sz="1600"/>
            </a:lvl3pPr>
            <a:lvl4pPr lvl="3" rtl="0" algn="ctr">
              <a:lnSpc>
                <a:spcPct val="100000"/>
              </a:lnSpc>
              <a:spcBef>
                <a:spcPts val="800"/>
              </a:spcBef>
              <a:spcAft>
                <a:spcPts val="0"/>
              </a:spcAft>
              <a:buNone/>
              <a:defRPr sz="1600"/>
            </a:lvl4pPr>
            <a:lvl5pPr lvl="4" rtl="0" algn="ctr">
              <a:lnSpc>
                <a:spcPct val="100000"/>
              </a:lnSpc>
              <a:spcBef>
                <a:spcPts val="800"/>
              </a:spcBef>
              <a:spcAft>
                <a:spcPts val="0"/>
              </a:spcAft>
              <a:buNone/>
              <a:defRPr sz="1600"/>
            </a:lvl5pPr>
            <a:lvl6pPr lvl="5" rtl="0" algn="ctr">
              <a:lnSpc>
                <a:spcPct val="100000"/>
              </a:lnSpc>
              <a:spcBef>
                <a:spcPts val="800"/>
              </a:spcBef>
              <a:spcAft>
                <a:spcPts val="0"/>
              </a:spcAft>
              <a:buNone/>
              <a:defRPr sz="1600"/>
            </a:lvl6pPr>
            <a:lvl7pPr lvl="6" rtl="0" algn="ctr">
              <a:lnSpc>
                <a:spcPct val="100000"/>
              </a:lnSpc>
              <a:spcBef>
                <a:spcPts val="800"/>
              </a:spcBef>
              <a:spcAft>
                <a:spcPts val="0"/>
              </a:spcAft>
              <a:buNone/>
              <a:defRPr sz="1600"/>
            </a:lvl7pPr>
            <a:lvl8pPr lvl="7" rtl="0" algn="ctr">
              <a:lnSpc>
                <a:spcPct val="100000"/>
              </a:lnSpc>
              <a:spcBef>
                <a:spcPts val="800"/>
              </a:spcBef>
              <a:spcAft>
                <a:spcPts val="0"/>
              </a:spcAft>
              <a:buNone/>
              <a:defRPr sz="1600"/>
            </a:lvl8pPr>
            <a:lvl9pPr lvl="8" rtl="0" algn="ctr">
              <a:lnSpc>
                <a:spcPct val="100000"/>
              </a:lnSpc>
              <a:spcBef>
                <a:spcPts val="800"/>
              </a:spcBef>
              <a:spcAft>
                <a:spcPts val="800"/>
              </a:spcAft>
              <a:buNone/>
              <a:defRPr sz="16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3_1">
    <p:spTree>
      <p:nvGrpSpPr>
        <p:cNvPr id="700" name="Shape 700"/>
        <p:cNvGrpSpPr/>
        <p:nvPr/>
      </p:nvGrpSpPr>
      <p:grpSpPr>
        <a:xfrm>
          <a:off x="0" y="0"/>
          <a:ext cx="0" cy="0"/>
          <a:chOff x="0" y="0"/>
          <a:chExt cx="0" cy="0"/>
        </a:xfrm>
      </p:grpSpPr>
      <p:grpSp>
        <p:nvGrpSpPr>
          <p:cNvPr id="701" name="Google Shape;701;p18"/>
          <p:cNvGrpSpPr/>
          <p:nvPr/>
        </p:nvGrpSpPr>
        <p:grpSpPr>
          <a:xfrm>
            <a:off x="-40" y="0"/>
            <a:ext cx="9143957" cy="5143500"/>
            <a:chOff x="-19200" y="0"/>
            <a:chExt cx="9163200" cy="5143500"/>
          </a:xfrm>
        </p:grpSpPr>
        <p:cxnSp>
          <p:nvCxnSpPr>
            <p:cNvPr id="702" name="Google Shape;702;p18"/>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03" name="Google Shape;703;p18"/>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04" name="Google Shape;704;p18"/>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05" name="Google Shape;705;p18"/>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06" name="Google Shape;706;p18"/>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07" name="Google Shape;707;p18"/>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08" name="Google Shape;708;p18"/>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09" name="Google Shape;709;p18"/>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10" name="Google Shape;710;p18"/>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11" name="Google Shape;711;p18"/>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12" name="Google Shape;712;p18"/>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13" name="Google Shape;713;p18"/>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14" name="Google Shape;714;p18"/>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15" name="Google Shape;715;p18"/>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16" name="Google Shape;716;p18"/>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17" name="Google Shape;717;p18"/>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18" name="Google Shape;718;p18"/>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19" name="Google Shape;719;p18"/>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20" name="Google Shape;720;p18"/>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721" name="Google Shape;721;p18"/>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722" name="Google Shape;722;p18"/>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723" name="Google Shape;723;p18"/>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724" name="Google Shape;724;p18"/>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725" name="Google Shape;725;p18"/>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726" name="Google Shape;726;p18"/>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727" name="Google Shape;727;p18"/>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728" name="Google Shape;728;p18"/>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729" name="Google Shape;729;p18"/>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sp>
        <p:nvSpPr>
          <p:cNvPr id="730" name="Google Shape;730;p18"/>
          <p:cNvSpPr/>
          <p:nvPr/>
        </p:nvSpPr>
        <p:spPr>
          <a:xfrm flipH="1" rot="5400000">
            <a:off x="3314681" y="4092031"/>
            <a:ext cx="1546735" cy="556204"/>
          </a:xfrm>
          <a:custGeom>
            <a:rect b="b" l="l" r="r" t="t"/>
            <a:pathLst>
              <a:path extrusionOk="0" fill="none" h="18896" w="52543">
                <a:moveTo>
                  <a:pt x="52543" y="0"/>
                </a:moveTo>
                <a:lnTo>
                  <a:pt x="52543" y="9895"/>
                </a:lnTo>
                <a:cubicBezTo>
                  <a:pt x="52543" y="14859"/>
                  <a:pt x="48507" y="18896"/>
                  <a:pt x="43530" y="18896"/>
                </a:cubicBezTo>
                <a:lnTo>
                  <a:pt x="0" y="18896"/>
                </a:lnTo>
              </a:path>
            </a:pathLst>
          </a:custGeom>
          <a:noFill/>
          <a:ln cap="flat" cmpd="sng" w="19050">
            <a:solidFill>
              <a:srgbClr val="000000"/>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8"/>
          <p:cNvSpPr/>
          <p:nvPr/>
        </p:nvSpPr>
        <p:spPr>
          <a:xfrm rot="10800000">
            <a:off x="-36" y="-36"/>
            <a:ext cx="1219238" cy="1219238"/>
          </a:xfrm>
          <a:custGeom>
            <a:rect b="b" l="l" r="r" t="t"/>
            <a:pathLst>
              <a:path extrusionOk="0" fill="none" h="26409" w="26409">
                <a:moveTo>
                  <a:pt x="0" y="26408"/>
                </a:moveTo>
                <a:cubicBezTo>
                  <a:pt x="0" y="11823"/>
                  <a:pt x="11823" y="0"/>
                  <a:pt x="26408" y="0"/>
                </a:cubicBez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8"/>
          <p:cNvSpPr/>
          <p:nvPr/>
        </p:nvSpPr>
        <p:spPr>
          <a:xfrm>
            <a:off x="883624" y="614838"/>
            <a:ext cx="204300" cy="2043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8"/>
          <p:cNvSpPr txBox="1"/>
          <p:nvPr>
            <p:ph type="title"/>
          </p:nvPr>
        </p:nvSpPr>
        <p:spPr>
          <a:xfrm>
            <a:off x="969389" y="955874"/>
            <a:ext cx="2524500" cy="16611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34" name="Google Shape;734;p18"/>
          <p:cNvSpPr txBox="1"/>
          <p:nvPr>
            <p:ph idx="1" type="subTitle"/>
          </p:nvPr>
        </p:nvSpPr>
        <p:spPr>
          <a:xfrm>
            <a:off x="969389" y="2616974"/>
            <a:ext cx="2524500" cy="142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gn="ctr">
              <a:lnSpc>
                <a:spcPct val="100000"/>
              </a:lnSpc>
              <a:spcBef>
                <a:spcPts val="800"/>
              </a:spcBef>
              <a:spcAft>
                <a:spcPts val="0"/>
              </a:spcAft>
              <a:buNone/>
              <a:defRPr sz="1600"/>
            </a:lvl2pPr>
            <a:lvl3pPr lvl="2" rtl="0" algn="ctr">
              <a:lnSpc>
                <a:spcPct val="100000"/>
              </a:lnSpc>
              <a:spcBef>
                <a:spcPts val="800"/>
              </a:spcBef>
              <a:spcAft>
                <a:spcPts val="0"/>
              </a:spcAft>
              <a:buNone/>
              <a:defRPr sz="1600"/>
            </a:lvl3pPr>
            <a:lvl4pPr lvl="3" rtl="0" algn="ctr">
              <a:lnSpc>
                <a:spcPct val="100000"/>
              </a:lnSpc>
              <a:spcBef>
                <a:spcPts val="800"/>
              </a:spcBef>
              <a:spcAft>
                <a:spcPts val="0"/>
              </a:spcAft>
              <a:buNone/>
              <a:defRPr sz="1600"/>
            </a:lvl4pPr>
            <a:lvl5pPr lvl="4" rtl="0" algn="ctr">
              <a:lnSpc>
                <a:spcPct val="100000"/>
              </a:lnSpc>
              <a:spcBef>
                <a:spcPts val="800"/>
              </a:spcBef>
              <a:spcAft>
                <a:spcPts val="0"/>
              </a:spcAft>
              <a:buNone/>
              <a:defRPr sz="1600"/>
            </a:lvl5pPr>
            <a:lvl6pPr lvl="5" rtl="0" algn="ctr">
              <a:lnSpc>
                <a:spcPct val="100000"/>
              </a:lnSpc>
              <a:spcBef>
                <a:spcPts val="800"/>
              </a:spcBef>
              <a:spcAft>
                <a:spcPts val="0"/>
              </a:spcAft>
              <a:buNone/>
              <a:defRPr sz="1600"/>
            </a:lvl6pPr>
            <a:lvl7pPr lvl="6" rtl="0" algn="ctr">
              <a:lnSpc>
                <a:spcPct val="100000"/>
              </a:lnSpc>
              <a:spcBef>
                <a:spcPts val="800"/>
              </a:spcBef>
              <a:spcAft>
                <a:spcPts val="0"/>
              </a:spcAft>
              <a:buNone/>
              <a:defRPr sz="1600"/>
            </a:lvl7pPr>
            <a:lvl8pPr lvl="7" rtl="0" algn="ctr">
              <a:lnSpc>
                <a:spcPct val="100000"/>
              </a:lnSpc>
              <a:spcBef>
                <a:spcPts val="800"/>
              </a:spcBef>
              <a:spcAft>
                <a:spcPts val="0"/>
              </a:spcAft>
              <a:buNone/>
              <a:defRPr sz="1600"/>
            </a:lvl8pPr>
            <a:lvl9pPr lvl="8" rtl="0" algn="ctr">
              <a:lnSpc>
                <a:spcPct val="100000"/>
              </a:lnSpc>
              <a:spcBef>
                <a:spcPts val="800"/>
              </a:spcBef>
              <a:spcAft>
                <a:spcPts val="800"/>
              </a:spcAft>
              <a:buNone/>
              <a:defRPr sz="16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3_1_1">
    <p:spTree>
      <p:nvGrpSpPr>
        <p:cNvPr id="735" name="Shape 735"/>
        <p:cNvGrpSpPr/>
        <p:nvPr/>
      </p:nvGrpSpPr>
      <p:grpSpPr>
        <a:xfrm>
          <a:off x="0" y="0"/>
          <a:ext cx="0" cy="0"/>
          <a:chOff x="0" y="0"/>
          <a:chExt cx="0" cy="0"/>
        </a:xfrm>
      </p:grpSpPr>
      <p:grpSp>
        <p:nvGrpSpPr>
          <p:cNvPr id="736" name="Google Shape;736;p19"/>
          <p:cNvGrpSpPr/>
          <p:nvPr/>
        </p:nvGrpSpPr>
        <p:grpSpPr>
          <a:xfrm>
            <a:off x="-40" y="0"/>
            <a:ext cx="9143957" cy="5143500"/>
            <a:chOff x="-19200" y="0"/>
            <a:chExt cx="9163200" cy="5143500"/>
          </a:xfrm>
        </p:grpSpPr>
        <p:cxnSp>
          <p:nvCxnSpPr>
            <p:cNvPr id="737" name="Google Shape;737;p19"/>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38" name="Google Shape;738;p19"/>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39" name="Google Shape;739;p19"/>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40" name="Google Shape;740;p19"/>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41" name="Google Shape;741;p19"/>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42" name="Google Shape;742;p19"/>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43" name="Google Shape;743;p19"/>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44" name="Google Shape;744;p19"/>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45" name="Google Shape;745;p19"/>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46" name="Google Shape;746;p19"/>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47" name="Google Shape;747;p19"/>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48" name="Google Shape;748;p19"/>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49" name="Google Shape;749;p19"/>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50" name="Google Shape;750;p19"/>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51" name="Google Shape;751;p19"/>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52" name="Google Shape;752;p19"/>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53" name="Google Shape;753;p19"/>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54" name="Google Shape;754;p19"/>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755" name="Google Shape;755;p19"/>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756" name="Google Shape;756;p19"/>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757" name="Google Shape;757;p19"/>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758" name="Google Shape;758;p19"/>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759" name="Google Shape;759;p19"/>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760" name="Google Shape;760;p19"/>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761" name="Google Shape;761;p19"/>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762" name="Google Shape;762;p19"/>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763" name="Google Shape;763;p19"/>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764" name="Google Shape;764;p19"/>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grpSp>
        <p:nvGrpSpPr>
          <p:cNvPr id="765" name="Google Shape;765;p19"/>
          <p:cNvGrpSpPr/>
          <p:nvPr/>
        </p:nvGrpSpPr>
        <p:grpSpPr>
          <a:xfrm>
            <a:off x="6889770" y="92195"/>
            <a:ext cx="1208986" cy="1214947"/>
            <a:chOff x="6780320" y="132595"/>
            <a:chExt cx="1208986" cy="1214947"/>
          </a:xfrm>
        </p:grpSpPr>
        <p:sp>
          <p:nvSpPr>
            <p:cNvPr id="766" name="Google Shape;766;p19"/>
            <p:cNvSpPr/>
            <p:nvPr/>
          </p:nvSpPr>
          <p:spPr>
            <a:xfrm>
              <a:off x="6862216" y="220345"/>
              <a:ext cx="1127090" cy="1127196"/>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9"/>
            <p:cNvSpPr/>
            <p:nvPr/>
          </p:nvSpPr>
          <p:spPr>
            <a:xfrm>
              <a:off x="6780320" y="132595"/>
              <a:ext cx="1127090" cy="1127196"/>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 name="Google Shape;768;p19"/>
          <p:cNvGrpSpPr/>
          <p:nvPr/>
        </p:nvGrpSpPr>
        <p:grpSpPr>
          <a:xfrm>
            <a:off x="7992250" y="842495"/>
            <a:ext cx="959209" cy="963939"/>
            <a:chOff x="7849815" y="1023153"/>
            <a:chExt cx="1208986" cy="1214947"/>
          </a:xfrm>
        </p:grpSpPr>
        <p:sp>
          <p:nvSpPr>
            <p:cNvPr id="769" name="Google Shape;769;p19"/>
            <p:cNvSpPr/>
            <p:nvPr/>
          </p:nvSpPr>
          <p:spPr>
            <a:xfrm>
              <a:off x="7931711" y="1110903"/>
              <a:ext cx="1127090" cy="1127196"/>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9"/>
            <p:cNvSpPr/>
            <p:nvPr/>
          </p:nvSpPr>
          <p:spPr>
            <a:xfrm>
              <a:off x="7849815" y="1023153"/>
              <a:ext cx="1127090" cy="1127196"/>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1" name="Google Shape;771;p19"/>
          <p:cNvSpPr/>
          <p:nvPr/>
        </p:nvSpPr>
        <p:spPr>
          <a:xfrm>
            <a:off x="1021375" y="284550"/>
            <a:ext cx="2714100" cy="27141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9"/>
          <p:cNvSpPr/>
          <p:nvPr/>
        </p:nvSpPr>
        <p:spPr>
          <a:xfrm>
            <a:off x="6259725" y="3304975"/>
            <a:ext cx="1299000" cy="12990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9"/>
          <p:cNvSpPr/>
          <p:nvPr/>
        </p:nvSpPr>
        <p:spPr>
          <a:xfrm>
            <a:off x="7455049" y="3931013"/>
            <a:ext cx="204300" cy="2043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9"/>
          <p:cNvSpPr/>
          <p:nvPr/>
        </p:nvSpPr>
        <p:spPr>
          <a:xfrm>
            <a:off x="1719663" y="206954"/>
            <a:ext cx="563100" cy="153000"/>
          </a:xfrm>
          <a:prstGeom prst="roundRect">
            <a:avLst>
              <a:gd fmla="val 16667"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5" name="Google Shape;775;p19"/>
          <p:cNvGrpSpPr/>
          <p:nvPr/>
        </p:nvGrpSpPr>
        <p:grpSpPr>
          <a:xfrm>
            <a:off x="236677" y="2267190"/>
            <a:ext cx="2128654" cy="2781138"/>
            <a:chOff x="809902" y="2172440"/>
            <a:chExt cx="2128654" cy="2781138"/>
          </a:xfrm>
        </p:grpSpPr>
        <p:sp>
          <p:nvSpPr>
            <p:cNvPr id="776" name="Google Shape;776;p19"/>
            <p:cNvSpPr/>
            <p:nvPr/>
          </p:nvSpPr>
          <p:spPr>
            <a:xfrm rot="-1521146">
              <a:off x="1258015" y="2452634"/>
              <a:ext cx="1187932" cy="2360275"/>
            </a:xfrm>
            <a:custGeom>
              <a:rect b="b" l="l" r="r" t="t"/>
              <a:pathLst>
                <a:path extrusionOk="0" h="41637" w="20956">
                  <a:moveTo>
                    <a:pt x="18943" y="0"/>
                  </a:moveTo>
                  <a:lnTo>
                    <a:pt x="1834" y="71"/>
                  </a:lnTo>
                  <a:cubicBezTo>
                    <a:pt x="822" y="71"/>
                    <a:pt x="1" y="905"/>
                    <a:pt x="1" y="1917"/>
                  </a:cubicBezTo>
                  <a:lnTo>
                    <a:pt x="155" y="39814"/>
                  </a:lnTo>
                  <a:cubicBezTo>
                    <a:pt x="155" y="40826"/>
                    <a:pt x="989" y="41636"/>
                    <a:pt x="1989" y="41636"/>
                  </a:cubicBezTo>
                  <a:lnTo>
                    <a:pt x="19110" y="41565"/>
                  </a:lnTo>
                  <a:cubicBezTo>
                    <a:pt x="20134" y="41565"/>
                    <a:pt x="20956" y="40731"/>
                    <a:pt x="20944" y="39719"/>
                  </a:cubicBezTo>
                  <a:lnTo>
                    <a:pt x="20789" y="1834"/>
                  </a:lnTo>
                  <a:cubicBezTo>
                    <a:pt x="20789" y="822"/>
                    <a:pt x="19955" y="0"/>
                    <a:pt x="18943" y="0"/>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9"/>
            <p:cNvSpPr/>
            <p:nvPr/>
          </p:nvSpPr>
          <p:spPr>
            <a:xfrm rot="-1521146">
              <a:off x="1302511" y="2313110"/>
              <a:ext cx="1187932" cy="2360275"/>
            </a:xfrm>
            <a:custGeom>
              <a:rect b="b" l="l" r="r" t="t"/>
              <a:pathLst>
                <a:path extrusionOk="0" h="41637" w="20956">
                  <a:moveTo>
                    <a:pt x="18943" y="0"/>
                  </a:moveTo>
                  <a:lnTo>
                    <a:pt x="1834" y="71"/>
                  </a:lnTo>
                  <a:cubicBezTo>
                    <a:pt x="822" y="71"/>
                    <a:pt x="1" y="905"/>
                    <a:pt x="1" y="1917"/>
                  </a:cubicBezTo>
                  <a:lnTo>
                    <a:pt x="155" y="39814"/>
                  </a:lnTo>
                  <a:cubicBezTo>
                    <a:pt x="155" y="40826"/>
                    <a:pt x="989" y="41636"/>
                    <a:pt x="1989" y="41636"/>
                  </a:cubicBezTo>
                  <a:lnTo>
                    <a:pt x="19110" y="41565"/>
                  </a:lnTo>
                  <a:cubicBezTo>
                    <a:pt x="20134" y="41565"/>
                    <a:pt x="20956" y="40731"/>
                    <a:pt x="20944" y="39719"/>
                  </a:cubicBezTo>
                  <a:lnTo>
                    <a:pt x="20789" y="1834"/>
                  </a:lnTo>
                  <a:cubicBezTo>
                    <a:pt x="20789" y="822"/>
                    <a:pt x="19955" y="0"/>
                    <a:pt x="18943" y="0"/>
                  </a:cubicBezTo>
                  <a:close/>
                </a:path>
              </a:pathLst>
            </a:cu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9"/>
            <p:cNvSpPr/>
            <p:nvPr/>
          </p:nvSpPr>
          <p:spPr>
            <a:xfrm rot="-1521146">
              <a:off x="1352693" y="2563379"/>
              <a:ext cx="203903" cy="16893"/>
            </a:xfrm>
            <a:custGeom>
              <a:rect b="b" l="l" r="r" t="t"/>
              <a:pathLst>
                <a:path extrusionOk="0" h="298" w="3597">
                  <a:moveTo>
                    <a:pt x="3442" y="0"/>
                  </a:moveTo>
                  <a:lnTo>
                    <a:pt x="144" y="24"/>
                  </a:lnTo>
                  <a:cubicBezTo>
                    <a:pt x="60" y="24"/>
                    <a:pt x="1" y="95"/>
                    <a:pt x="1" y="167"/>
                  </a:cubicBezTo>
                  <a:cubicBezTo>
                    <a:pt x="1" y="238"/>
                    <a:pt x="84" y="298"/>
                    <a:pt x="156" y="298"/>
                  </a:cubicBezTo>
                  <a:lnTo>
                    <a:pt x="3466" y="286"/>
                  </a:lnTo>
                  <a:cubicBezTo>
                    <a:pt x="3537" y="286"/>
                    <a:pt x="3597" y="226"/>
                    <a:pt x="3597" y="143"/>
                  </a:cubicBezTo>
                  <a:cubicBezTo>
                    <a:pt x="3597" y="60"/>
                    <a:pt x="3513" y="0"/>
                    <a:pt x="3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9"/>
            <p:cNvSpPr/>
            <p:nvPr/>
          </p:nvSpPr>
          <p:spPr>
            <a:xfrm rot="-1521146">
              <a:off x="1267713" y="2631629"/>
              <a:ext cx="40531" cy="40588"/>
            </a:xfrm>
            <a:custGeom>
              <a:rect b="b" l="l" r="r" t="t"/>
              <a:pathLst>
                <a:path extrusionOk="0" h="716" w="715">
                  <a:moveTo>
                    <a:pt x="357" y="1"/>
                  </a:moveTo>
                  <a:cubicBezTo>
                    <a:pt x="167" y="1"/>
                    <a:pt x="0" y="167"/>
                    <a:pt x="0" y="358"/>
                  </a:cubicBezTo>
                  <a:cubicBezTo>
                    <a:pt x="0" y="548"/>
                    <a:pt x="167" y="715"/>
                    <a:pt x="357" y="715"/>
                  </a:cubicBezTo>
                  <a:cubicBezTo>
                    <a:pt x="548" y="715"/>
                    <a:pt x="715" y="548"/>
                    <a:pt x="715" y="358"/>
                  </a:cubicBezTo>
                  <a:cubicBezTo>
                    <a:pt x="715" y="167"/>
                    <a:pt x="548" y="1"/>
                    <a:pt x="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9"/>
            <p:cNvSpPr/>
            <p:nvPr/>
          </p:nvSpPr>
          <p:spPr>
            <a:xfrm rot="-1521146">
              <a:off x="1353551" y="2592427"/>
              <a:ext cx="1074558" cy="1777816"/>
            </a:xfrm>
            <a:custGeom>
              <a:rect b="b" l="l" r="r" t="t"/>
              <a:pathLst>
                <a:path extrusionOk="0" h="31362" w="18956">
                  <a:moveTo>
                    <a:pt x="18824" y="0"/>
                  </a:moveTo>
                  <a:lnTo>
                    <a:pt x="1" y="84"/>
                  </a:lnTo>
                  <a:lnTo>
                    <a:pt x="72" y="20122"/>
                  </a:lnTo>
                  <a:lnTo>
                    <a:pt x="120" y="31361"/>
                  </a:lnTo>
                  <a:lnTo>
                    <a:pt x="18955" y="31290"/>
                  </a:lnTo>
                  <a:lnTo>
                    <a:pt x="18836" y="2894"/>
                  </a:lnTo>
                  <a:lnTo>
                    <a:pt x="18824" y="0"/>
                  </a:lnTo>
                  <a:close/>
                </a:path>
              </a:pathLst>
            </a:custGeom>
            <a:solidFill>
              <a:schemeClr val="lt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9"/>
            <p:cNvSpPr/>
            <p:nvPr/>
          </p:nvSpPr>
          <p:spPr>
            <a:xfrm rot="-1521146">
              <a:off x="2253099" y="4332448"/>
              <a:ext cx="172839" cy="172839"/>
            </a:xfrm>
            <a:custGeom>
              <a:rect b="b" l="l" r="r" t="t"/>
              <a:pathLst>
                <a:path extrusionOk="0" h="3049" w="3049">
                  <a:moveTo>
                    <a:pt x="1513" y="0"/>
                  </a:moveTo>
                  <a:cubicBezTo>
                    <a:pt x="679" y="0"/>
                    <a:pt x="0" y="691"/>
                    <a:pt x="0" y="1536"/>
                  </a:cubicBezTo>
                  <a:cubicBezTo>
                    <a:pt x="0" y="2370"/>
                    <a:pt x="679" y="3048"/>
                    <a:pt x="1524" y="3048"/>
                  </a:cubicBezTo>
                  <a:cubicBezTo>
                    <a:pt x="2382" y="3037"/>
                    <a:pt x="3048" y="2370"/>
                    <a:pt x="3048" y="1524"/>
                  </a:cubicBezTo>
                  <a:cubicBezTo>
                    <a:pt x="3048" y="691"/>
                    <a:pt x="2358" y="0"/>
                    <a:pt x="1513" y="0"/>
                  </a:cubicBezTo>
                  <a:close/>
                </a:path>
              </a:pathLst>
            </a:cu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 name="Google Shape;782;p19"/>
          <p:cNvGrpSpPr/>
          <p:nvPr/>
        </p:nvGrpSpPr>
        <p:grpSpPr>
          <a:xfrm rot="-1557361">
            <a:off x="1113401" y="2123116"/>
            <a:ext cx="804282" cy="897266"/>
            <a:chOff x="7849928" y="450523"/>
            <a:chExt cx="639337" cy="713251"/>
          </a:xfrm>
        </p:grpSpPr>
        <p:sp>
          <p:nvSpPr>
            <p:cNvPr id="783" name="Google Shape;783;p19"/>
            <p:cNvSpPr/>
            <p:nvPr/>
          </p:nvSpPr>
          <p:spPr>
            <a:xfrm>
              <a:off x="7849928" y="525282"/>
              <a:ext cx="639337" cy="638493"/>
            </a:xfrm>
            <a:custGeom>
              <a:rect b="b" l="l" r="r" t="t"/>
              <a:pathLst>
                <a:path extrusionOk="0" h="8538" w="8549">
                  <a:moveTo>
                    <a:pt x="1370" y="0"/>
                  </a:moveTo>
                  <a:cubicBezTo>
                    <a:pt x="608" y="0"/>
                    <a:pt x="0" y="608"/>
                    <a:pt x="0" y="1370"/>
                  </a:cubicBezTo>
                  <a:lnTo>
                    <a:pt x="0" y="7168"/>
                  </a:lnTo>
                  <a:cubicBezTo>
                    <a:pt x="0" y="7930"/>
                    <a:pt x="608" y="8537"/>
                    <a:pt x="1370" y="8537"/>
                  </a:cubicBezTo>
                  <a:lnTo>
                    <a:pt x="7180" y="8537"/>
                  </a:lnTo>
                  <a:cubicBezTo>
                    <a:pt x="7930" y="8537"/>
                    <a:pt x="8549" y="7930"/>
                    <a:pt x="8549" y="7168"/>
                  </a:cubicBezTo>
                  <a:lnTo>
                    <a:pt x="8549" y="1370"/>
                  </a:lnTo>
                  <a:cubicBezTo>
                    <a:pt x="8549" y="608"/>
                    <a:pt x="7930" y="0"/>
                    <a:pt x="7180" y="0"/>
                  </a:cubicBezTo>
                  <a:close/>
                </a:path>
              </a:pathLst>
            </a:custGeom>
            <a:solidFill>
              <a:schemeClr val="accent2"/>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9"/>
            <p:cNvSpPr/>
            <p:nvPr/>
          </p:nvSpPr>
          <p:spPr>
            <a:xfrm>
              <a:off x="7849928" y="450523"/>
              <a:ext cx="639337" cy="638493"/>
            </a:xfrm>
            <a:custGeom>
              <a:rect b="b" l="l" r="r" t="t"/>
              <a:pathLst>
                <a:path extrusionOk="0" h="8538" w="8549">
                  <a:moveTo>
                    <a:pt x="1370" y="0"/>
                  </a:moveTo>
                  <a:cubicBezTo>
                    <a:pt x="608" y="0"/>
                    <a:pt x="0" y="608"/>
                    <a:pt x="0" y="1370"/>
                  </a:cubicBezTo>
                  <a:lnTo>
                    <a:pt x="0" y="7168"/>
                  </a:lnTo>
                  <a:cubicBezTo>
                    <a:pt x="0" y="7930"/>
                    <a:pt x="608" y="8537"/>
                    <a:pt x="1370" y="8537"/>
                  </a:cubicBezTo>
                  <a:lnTo>
                    <a:pt x="7180" y="8537"/>
                  </a:lnTo>
                  <a:cubicBezTo>
                    <a:pt x="7930" y="8537"/>
                    <a:pt x="8549" y="7930"/>
                    <a:pt x="8549" y="7168"/>
                  </a:cubicBezTo>
                  <a:lnTo>
                    <a:pt x="8549" y="1370"/>
                  </a:lnTo>
                  <a:cubicBezTo>
                    <a:pt x="8549" y="608"/>
                    <a:pt x="7930" y="0"/>
                    <a:pt x="7180" y="0"/>
                  </a:cubicBezTo>
                  <a:close/>
                </a:path>
              </a:pathLst>
            </a:custGeom>
            <a:solidFill>
              <a:schemeClr val="accent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grpSp>
          <p:nvGrpSpPr>
            <p:cNvPr id="785" name="Google Shape;785;p19"/>
            <p:cNvGrpSpPr/>
            <p:nvPr/>
          </p:nvGrpSpPr>
          <p:grpSpPr>
            <a:xfrm>
              <a:off x="7966556" y="557387"/>
              <a:ext cx="406083" cy="424765"/>
              <a:chOff x="7634875" y="4670950"/>
              <a:chExt cx="135750" cy="142000"/>
            </a:xfrm>
          </p:grpSpPr>
          <p:sp>
            <p:nvSpPr>
              <p:cNvPr id="786" name="Google Shape;786;p19"/>
              <p:cNvSpPr/>
              <p:nvPr/>
            </p:nvSpPr>
            <p:spPr>
              <a:xfrm>
                <a:off x="7676850" y="4670950"/>
                <a:ext cx="93775" cy="89325"/>
              </a:xfrm>
              <a:custGeom>
                <a:rect b="b" l="l" r="r" t="t"/>
                <a:pathLst>
                  <a:path extrusionOk="0" h="3573" w="3751">
                    <a:moveTo>
                      <a:pt x="1881" y="0"/>
                    </a:moveTo>
                    <a:lnTo>
                      <a:pt x="0" y="1369"/>
                    </a:lnTo>
                    <a:lnTo>
                      <a:pt x="738" y="3572"/>
                    </a:lnTo>
                    <a:lnTo>
                      <a:pt x="3036" y="3572"/>
                    </a:lnTo>
                    <a:lnTo>
                      <a:pt x="3751" y="1369"/>
                    </a:lnTo>
                    <a:lnTo>
                      <a:pt x="1881" y="0"/>
                    </a:lnTo>
                    <a:close/>
                  </a:path>
                </a:pathLst>
              </a:cu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9"/>
              <p:cNvSpPr/>
              <p:nvPr/>
            </p:nvSpPr>
            <p:spPr>
              <a:xfrm>
                <a:off x="7634875" y="4727500"/>
                <a:ext cx="85750" cy="85450"/>
              </a:xfrm>
              <a:custGeom>
                <a:rect b="b" l="l" r="r" t="t"/>
                <a:pathLst>
                  <a:path extrusionOk="0" h="3418" w="3430">
                    <a:moveTo>
                      <a:pt x="1715" y="0"/>
                    </a:moveTo>
                    <a:cubicBezTo>
                      <a:pt x="762" y="0"/>
                      <a:pt x="0" y="762"/>
                      <a:pt x="0" y="1703"/>
                    </a:cubicBezTo>
                    <a:cubicBezTo>
                      <a:pt x="0" y="2655"/>
                      <a:pt x="762" y="3417"/>
                      <a:pt x="1715" y="3417"/>
                    </a:cubicBezTo>
                    <a:cubicBezTo>
                      <a:pt x="2655" y="3417"/>
                      <a:pt x="3429" y="2655"/>
                      <a:pt x="3429" y="1703"/>
                    </a:cubicBezTo>
                    <a:cubicBezTo>
                      <a:pt x="3429" y="762"/>
                      <a:pt x="2655" y="0"/>
                      <a:pt x="1715" y="0"/>
                    </a:cubicBezTo>
                    <a:close/>
                  </a:path>
                </a:pathLst>
              </a:custGeom>
              <a:solidFill>
                <a:schemeClr val="accent4"/>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8" name="Google Shape;788;p19"/>
          <p:cNvGrpSpPr/>
          <p:nvPr/>
        </p:nvGrpSpPr>
        <p:grpSpPr>
          <a:xfrm rot="-1560080">
            <a:off x="452845" y="3102717"/>
            <a:ext cx="639423" cy="713264"/>
            <a:chOff x="5982390" y="450523"/>
            <a:chExt cx="639412" cy="713251"/>
          </a:xfrm>
        </p:grpSpPr>
        <p:sp>
          <p:nvSpPr>
            <p:cNvPr id="789" name="Google Shape;789;p19"/>
            <p:cNvSpPr/>
            <p:nvPr/>
          </p:nvSpPr>
          <p:spPr>
            <a:xfrm>
              <a:off x="5982390" y="525282"/>
              <a:ext cx="639412" cy="638493"/>
            </a:xfrm>
            <a:custGeom>
              <a:rect b="b" l="l" r="r" t="t"/>
              <a:pathLst>
                <a:path extrusionOk="0" h="8538" w="8550">
                  <a:moveTo>
                    <a:pt x="1370" y="0"/>
                  </a:moveTo>
                  <a:cubicBezTo>
                    <a:pt x="608" y="0"/>
                    <a:pt x="1" y="608"/>
                    <a:pt x="1" y="1370"/>
                  </a:cubicBezTo>
                  <a:lnTo>
                    <a:pt x="1" y="7168"/>
                  </a:lnTo>
                  <a:cubicBezTo>
                    <a:pt x="1" y="7930"/>
                    <a:pt x="608" y="8537"/>
                    <a:pt x="1370" y="8537"/>
                  </a:cubicBezTo>
                  <a:lnTo>
                    <a:pt x="7180" y="8537"/>
                  </a:lnTo>
                  <a:cubicBezTo>
                    <a:pt x="7930" y="8537"/>
                    <a:pt x="8549" y="7930"/>
                    <a:pt x="8549" y="7168"/>
                  </a:cubicBezTo>
                  <a:lnTo>
                    <a:pt x="8549" y="1370"/>
                  </a:lnTo>
                  <a:cubicBezTo>
                    <a:pt x="8549" y="608"/>
                    <a:pt x="7930" y="0"/>
                    <a:pt x="7180" y="0"/>
                  </a:cubicBezTo>
                  <a:close/>
                </a:path>
              </a:pathLst>
            </a:custGeom>
            <a:solidFill>
              <a:schemeClr val="accent2"/>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9"/>
            <p:cNvSpPr/>
            <p:nvPr/>
          </p:nvSpPr>
          <p:spPr>
            <a:xfrm>
              <a:off x="5982390" y="450523"/>
              <a:ext cx="639412" cy="638493"/>
            </a:xfrm>
            <a:custGeom>
              <a:rect b="b" l="l" r="r" t="t"/>
              <a:pathLst>
                <a:path extrusionOk="0" h="8538" w="8550">
                  <a:moveTo>
                    <a:pt x="1370" y="0"/>
                  </a:moveTo>
                  <a:cubicBezTo>
                    <a:pt x="608" y="0"/>
                    <a:pt x="1" y="608"/>
                    <a:pt x="1" y="1370"/>
                  </a:cubicBezTo>
                  <a:lnTo>
                    <a:pt x="1" y="7168"/>
                  </a:lnTo>
                  <a:cubicBezTo>
                    <a:pt x="1" y="7930"/>
                    <a:pt x="608" y="8537"/>
                    <a:pt x="1370" y="8537"/>
                  </a:cubicBezTo>
                  <a:lnTo>
                    <a:pt x="7180" y="8537"/>
                  </a:lnTo>
                  <a:cubicBezTo>
                    <a:pt x="7930" y="8537"/>
                    <a:pt x="8549" y="7930"/>
                    <a:pt x="8549" y="7168"/>
                  </a:cubicBezTo>
                  <a:lnTo>
                    <a:pt x="8549" y="1370"/>
                  </a:lnTo>
                  <a:cubicBezTo>
                    <a:pt x="8549" y="608"/>
                    <a:pt x="7930" y="0"/>
                    <a:pt x="7180" y="0"/>
                  </a:cubicBezTo>
                  <a:close/>
                </a:path>
              </a:pathLst>
            </a:custGeom>
            <a:solidFill>
              <a:schemeClr val="accent3"/>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9"/>
            <p:cNvSpPr/>
            <p:nvPr/>
          </p:nvSpPr>
          <p:spPr>
            <a:xfrm>
              <a:off x="6161351" y="614372"/>
              <a:ext cx="280593" cy="267123"/>
            </a:xfrm>
            <a:custGeom>
              <a:rect b="b" l="l" r="r" t="t"/>
              <a:pathLst>
                <a:path extrusionOk="0" h="3572" w="3752">
                  <a:moveTo>
                    <a:pt x="1882" y="0"/>
                  </a:moveTo>
                  <a:lnTo>
                    <a:pt x="1" y="1369"/>
                  </a:lnTo>
                  <a:lnTo>
                    <a:pt x="739" y="3572"/>
                  </a:lnTo>
                  <a:lnTo>
                    <a:pt x="3037" y="3572"/>
                  </a:lnTo>
                  <a:lnTo>
                    <a:pt x="3751" y="1369"/>
                  </a:lnTo>
                  <a:lnTo>
                    <a:pt x="1882" y="0"/>
                  </a:lnTo>
                  <a:close/>
                </a:path>
              </a:pathLst>
            </a:cu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 name="Google Shape;792;p19"/>
          <p:cNvGrpSpPr/>
          <p:nvPr/>
        </p:nvGrpSpPr>
        <p:grpSpPr>
          <a:xfrm rot="-1560080">
            <a:off x="1386120" y="3303315"/>
            <a:ext cx="638526" cy="714162"/>
            <a:chOff x="6960509" y="450052"/>
            <a:chExt cx="638514" cy="714149"/>
          </a:xfrm>
        </p:grpSpPr>
        <p:sp>
          <p:nvSpPr>
            <p:cNvPr id="793" name="Google Shape;793;p19"/>
            <p:cNvSpPr/>
            <p:nvPr/>
          </p:nvSpPr>
          <p:spPr>
            <a:xfrm>
              <a:off x="6960509" y="524811"/>
              <a:ext cx="638514" cy="639390"/>
            </a:xfrm>
            <a:custGeom>
              <a:rect b="b" l="l" r="r" t="t"/>
              <a:pathLst>
                <a:path extrusionOk="0" h="8550" w="8538">
                  <a:moveTo>
                    <a:pt x="1370" y="1"/>
                  </a:moveTo>
                  <a:cubicBezTo>
                    <a:pt x="608" y="1"/>
                    <a:pt x="1" y="620"/>
                    <a:pt x="1" y="1370"/>
                  </a:cubicBezTo>
                  <a:lnTo>
                    <a:pt x="1" y="7180"/>
                  </a:lnTo>
                  <a:cubicBezTo>
                    <a:pt x="1" y="7942"/>
                    <a:pt x="608" y="8549"/>
                    <a:pt x="1370" y="8549"/>
                  </a:cubicBezTo>
                  <a:lnTo>
                    <a:pt x="7168" y="8549"/>
                  </a:lnTo>
                  <a:cubicBezTo>
                    <a:pt x="7930" y="8549"/>
                    <a:pt x="8537" y="7942"/>
                    <a:pt x="8537" y="7180"/>
                  </a:cubicBezTo>
                  <a:lnTo>
                    <a:pt x="8537" y="1370"/>
                  </a:lnTo>
                  <a:cubicBezTo>
                    <a:pt x="8537" y="608"/>
                    <a:pt x="7930" y="1"/>
                    <a:pt x="7168" y="1"/>
                  </a:cubicBezTo>
                  <a:close/>
                </a:path>
              </a:pathLst>
            </a:custGeom>
            <a:solidFill>
              <a:schemeClr val="accent5"/>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9"/>
            <p:cNvSpPr/>
            <p:nvPr/>
          </p:nvSpPr>
          <p:spPr>
            <a:xfrm>
              <a:off x="6960509" y="450052"/>
              <a:ext cx="638514" cy="639390"/>
            </a:xfrm>
            <a:custGeom>
              <a:rect b="b" l="l" r="r" t="t"/>
              <a:pathLst>
                <a:path extrusionOk="0" h="8550" w="8538">
                  <a:moveTo>
                    <a:pt x="1370" y="1"/>
                  </a:moveTo>
                  <a:cubicBezTo>
                    <a:pt x="608" y="1"/>
                    <a:pt x="1" y="620"/>
                    <a:pt x="1" y="1370"/>
                  </a:cubicBezTo>
                  <a:lnTo>
                    <a:pt x="1" y="7180"/>
                  </a:lnTo>
                  <a:cubicBezTo>
                    <a:pt x="1" y="7942"/>
                    <a:pt x="608" y="8549"/>
                    <a:pt x="1370" y="8549"/>
                  </a:cubicBezTo>
                  <a:lnTo>
                    <a:pt x="7168" y="8549"/>
                  </a:lnTo>
                  <a:cubicBezTo>
                    <a:pt x="7930" y="8549"/>
                    <a:pt x="8537" y="7942"/>
                    <a:pt x="8537" y="7180"/>
                  </a:cubicBezTo>
                  <a:lnTo>
                    <a:pt x="8537" y="1370"/>
                  </a:lnTo>
                  <a:cubicBezTo>
                    <a:pt x="8537" y="608"/>
                    <a:pt x="7930" y="1"/>
                    <a:pt x="7168" y="1"/>
                  </a:cubicBezTo>
                  <a:close/>
                </a:path>
              </a:pathLst>
            </a:custGeom>
            <a:solidFill>
              <a:schemeClr val="accent4"/>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 name="Google Shape;795;p19"/>
            <p:cNvGrpSpPr/>
            <p:nvPr/>
          </p:nvGrpSpPr>
          <p:grpSpPr>
            <a:xfrm>
              <a:off x="7081174" y="579613"/>
              <a:ext cx="397183" cy="380269"/>
              <a:chOff x="7218150" y="5020675"/>
              <a:chExt cx="132775" cy="127125"/>
            </a:xfrm>
          </p:grpSpPr>
          <p:sp>
            <p:nvSpPr>
              <p:cNvPr id="796" name="Google Shape;796;p19"/>
              <p:cNvSpPr/>
              <p:nvPr/>
            </p:nvSpPr>
            <p:spPr>
              <a:xfrm>
                <a:off x="7256250" y="5020675"/>
                <a:ext cx="94675" cy="82200"/>
              </a:xfrm>
              <a:custGeom>
                <a:rect b="b" l="l" r="r" t="t"/>
                <a:pathLst>
                  <a:path extrusionOk="0" h="3288" w="3787">
                    <a:moveTo>
                      <a:pt x="953" y="1"/>
                    </a:moveTo>
                    <a:lnTo>
                      <a:pt x="1" y="1632"/>
                    </a:lnTo>
                    <a:lnTo>
                      <a:pt x="953" y="3287"/>
                    </a:lnTo>
                    <a:lnTo>
                      <a:pt x="2834" y="3287"/>
                    </a:lnTo>
                    <a:lnTo>
                      <a:pt x="3787" y="1632"/>
                    </a:lnTo>
                    <a:lnTo>
                      <a:pt x="2834" y="1"/>
                    </a:lnTo>
                    <a:close/>
                  </a:path>
                </a:pathLst>
              </a:custGeom>
              <a:solidFill>
                <a:schemeClr val="accent3"/>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9"/>
              <p:cNvSpPr/>
              <p:nvPr/>
            </p:nvSpPr>
            <p:spPr>
              <a:xfrm>
                <a:off x="7218150" y="5073375"/>
                <a:ext cx="74450" cy="74425"/>
              </a:xfrm>
              <a:custGeom>
                <a:rect b="b" l="l" r="r" t="t"/>
                <a:pathLst>
                  <a:path extrusionOk="0" h="2977" w="2978">
                    <a:moveTo>
                      <a:pt x="1" y="0"/>
                    </a:moveTo>
                    <a:lnTo>
                      <a:pt x="1" y="2977"/>
                    </a:lnTo>
                    <a:lnTo>
                      <a:pt x="2977" y="2977"/>
                    </a:lnTo>
                    <a:lnTo>
                      <a:pt x="2977" y="0"/>
                    </a:lnTo>
                    <a:close/>
                  </a:path>
                </a:pathLst>
              </a:cu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98" name="Google Shape;798;p19"/>
          <p:cNvSpPr/>
          <p:nvPr/>
        </p:nvSpPr>
        <p:spPr>
          <a:xfrm>
            <a:off x="3139900" y="1879475"/>
            <a:ext cx="3564900" cy="2100900"/>
          </a:xfrm>
          <a:prstGeom prst="roundRect">
            <a:avLst>
              <a:gd fmla="val 9649" name="adj"/>
            </a:avLst>
          </a:prstGeom>
          <a:solidFill>
            <a:schemeClr val="dk2"/>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799" name="Google Shape;799;p19"/>
          <p:cNvSpPr/>
          <p:nvPr/>
        </p:nvSpPr>
        <p:spPr>
          <a:xfrm>
            <a:off x="3139900" y="1748150"/>
            <a:ext cx="3564900" cy="2100900"/>
          </a:xfrm>
          <a:prstGeom prst="roundRect">
            <a:avLst>
              <a:gd fmla="val 9649" name="adj"/>
            </a:avLst>
          </a:prstGeom>
          <a:solidFill>
            <a:schemeClr val="lt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800" name="Google Shape;800;p19"/>
          <p:cNvSpPr/>
          <p:nvPr/>
        </p:nvSpPr>
        <p:spPr>
          <a:xfrm>
            <a:off x="2687474" y="1290518"/>
            <a:ext cx="2937600" cy="683700"/>
          </a:xfrm>
          <a:prstGeom prst="roundRect">
            <a:avLst>
              <a:gd fmla="val 16667" name="adj"/>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9"/>
          <p:cNvSpPr/>
          <p:nvPr/>
        </p:nvSpPr>
        <p:spPr>
          <a:xfrm>
            <a:off x="2687474" y="1163125"/>
            <a:ext cx="2937600" cy="683700"/>
          </a:xfrm>
          <a:prstGeom prst="roundRect">
            <a:avLst>
              <a:gd fmla="val 16667" name="adj"/>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 name="Google Shape;802;p19"/>
          <p:cNvGrpSpPr/>
          <p:nvPr/>
        </p:nvGrpSpPr>
        <p:grpSpPr>
          <a:xfrm>
            <a:off x="6310800" y="983383"/>
            <a:ext cx="959229" cy="1109677"/>
            <a:chOff x="4212420" y="-38612"/>
            <a:chExt cx="563060" cy="651372"/>
          </a:xfrm>
        </p:grpSpPr>
        <p:sp>
          <p:nvSpPr>
            <p:cNvPr id="803" name="Google Shape;803;p19"/>
            <p:cNvSpPr/>
            <p:nvPr/>
          </p:nvSpPr>
          <p:spPr>
            <a:xfrm>
              <a:off x="4212420" y="48930"/>
              <a:ext cx="563060" cy="563830"/>
            </a:xfrm>
            <a:custGeom>
              <a:rect b="b" l="l" r="r" t="t"/>
              <a:pathLst>
                <a:path extrusionOk="0" h="8550" w="8538">
                  <a:moveTo>
                    <a:pt x="1370" y="1"/>
                  </a:moveTo>
                  <a:cubicBezTo>
                    <a:pt x="608" y="1"/>
                    <a:pt x="1" y="620"/>
                    <a:pt x="1" y="1370"/>
                  </a:cubicBezTo>
                  <a:lnTo>
                    <a:pt x="1" y="7180"/>
                  </a:lnTo>
                  <a:cubicBezTo>
                    <a:pt x="1" y="7942"/>
                    <a:pt x="608" y="8550"/>
                    <a:pt x="1370" y="8550"/>
                  </a:cubicBezTo>
                  <a:lnTo>
                    <a:pt x="7168" y="8550"/>
                  </a:lnTo>
                  <a:cubicBezTo>
                    <a:pt x="7930" y="8550"/>
                    <a:pt x="8537" y="7942"/>
                    <a:pt x="8537" y="7180"/>
                  </a:cubicBezTo>
                  <a:lnTo>
                    <a:pt x="8537" y="1370"/>
                  </a:lnTo>
                  <a:cubicBezTo>
                    <a:pt x="8537" y="620"/>
                    <a:pt x="7930" y="1"/>
                    <a:pt x="7168" y="1"/>
                  </a:cubicBezTo>
                  <a:close/>
                </a:path>
              </a:pathLst>
            </a:custGeom>
            <a:solidFill>
              <a:schemeClr val="accent4"/>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9"/>
            <p:cNvSpPr/>
            <p:nvPr/>
          </p:nvSpPr>
          <p:spPr>
            <a:xfrm>
              <a:off x="4212420" y="-38612"/>
              <a:ext cx="563060" cy="563830"/>
            </a:xfrm>
            <a:custGeom>
              <a:rect b="b" l="l" r="r" t="t"/>
              <a:pathLst>
                <a:path extrusionOk="0" h="8550" w="8538">
                  <a:moveTo>
                    <a:pt x="1370" y="1"/>
                  </a:moveTo>
                  <a:cubicBezTo>
                    <a:pt x="608" y="1"/>
                    <a:pt x="1" y="620"/>
                    <a:pt x="1" y="1370"/>
                  </a:cubicBezTo>
                  <a:lnTo>
                    <a:pt x="1" y="7180"/>
                  </a:lnTo>
                  <a:cubicBezTo>
                    <a:pt x="1" y="7942"/>
                    <a:pt x="608" y="8550"/>
                    <a:pt x="1370" y="8550"/>
                  </a:cubicBezTo>
                  <a:lnTo>
                    <a:pt x="7168" y="8550"/>
                  </a:lnTo>
                  <a:cubicBezTo>
                    <a:pt x="7930" y="8550"/>
                    <a:pt x="8537" y="7942"/>
                    <a:pt x="8537" y="7180"/>
                  </a:cubicBezTo>
                  <a:lnTo>
                    <a:pt x="8537" y="1370"/>
                  </a:lnTo>
                  <a:cubicBezTo>
                    <a:pt x="8537" y="620"/>
                    <a:pt x="7930" y="1"/>
                    <a:pt x="7168" y="1"/>
                  </a:cubicBezTo>
                  <a:close/>
                </a:path>
              </a:pathLst>
            </a:custGeom>
            <a:solidFill>
              <a:schemeClr val="accent6"/>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9"/>
            <p:cNvSpPr/>
            <p:nvPr/>
          </p:nvSpPr>
          <p:spPr>
            <a:xfrm rot="10800000">
              <a:off x="4400316" y="131938"/>
              <a:ext cx="216200" cy="222749"/>
            </a:xfrm>
            <a:custGeom>
              <a:rect b="b" l="l" r="r" t="t"/>
              <a:pathLst>
                <a:path extrusionOk="0" h="2823" w="2740">
                  <a:moveTo>
                    <a:pt x="2414" y="0"/>
                  </a:moveTo>
                  <a:cubicBezTo>
                    <a:pt x="2360" y="0"/>
                    <a:pt x="2305" y="13"/>
                    <a:pt x="2251" y="41"/>
                  </a:cubicBezTo>
                  <a:lnTo>
                    <a:pt x="1239" y="589"/>
                  </a:lnTo>
                  <a:lnTo>
                    <a:pt x="227" y="1148"/>
                  </a:lnTo>
                  <a:cubicBezTo>
                    <a:pt x="1" y="1267"/>
                    <a:pt x="1" y="1565"/>
                    <a:pt x="227" y="1684"/>
                  </a:cubicBezTo>
                  <a:lnTo>
                    <a:pt x="1239" y="2232"/>
                  </a:lnTo>
                  <a:lnTo>
                    <a:pt x="2251" y="2780"/>
                  </a:lnTo>
                  <a:cubicBezTo>
                    <a:pt x="2301" y="2809"/>
                    <a:pt x="2356" y="2822"/>
                    <a:pt x="2410" y="2822"/>
                  </a:cubicBezTo>
                  <a:cubicBezTo>
                    <a:pt x="2577" y="2822"/>
                    <a:pt x="2739" y="2697"/>
                    <a:pt x="2739" y="2518"/>
                  </a:cubicBezTo>
                  <a:lnTo>
                    <a:pt x="2739" y="1434"/>
                  </a:lnTo>
                  <a:lnTo>
                    <a:pt x="2739" y="315"/>
                  </a:lnTo>
                  <a:cubicBezTo>
                    <a:pt x="2739" y="133"/>
                    <a:pt x="2587" y="0"/>
                    <a:pt x="2414" y="0"/>
                  </a:cubicBezTo>
                  <a:close/>
                </a:path>
              </a:pathLst>
            </a:custGeom>
            <a:solidFill>
              <a:schemeClr val="accent3"/>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 name="Google Shape;806;p19"/>
          <p:cNvSpPr txBox="1"/>
          <p:nvPr>
            <p:ph type="title"/>
          </p:nvPr>
        </p:nvSpPr>
        <p:spPr>
          <a:xfrm>
            <a:off x="2971875" y="1273150"/>
            <a:ext cx="2368800" cy="463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07" name="Google Shape;807;p19"/>
          <p:cNvSpPr txBox="1"/>
          <p:nvPr>
            <p:ph idx="1" type="subTitle"/>
          </p:nvPr>
        </p:nvSpPr>
        <p:spPr>
          <a:xfrm>
            <a:off x="3406150" y="2042200"/>
            <a:ext cx="3032400" cy="167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gn="ctr">
              <a:lnSpc>
                <a:spcPct val="100000"/>
              </a:lnSpc>
              <a:spcBef>
                <a:spcPts val="800"/>
              </a:spcBef>
              <a:spcAft>
                <a:spcPts val="0"/>
              </a:spcAft>
              <a:buNone/>
              <a:defRPr sz="1600"/>
            </a:lvl2pPr>
            <a:lvl3pPr lvl="2" rtl="0" algn="ctr">
              <a:lnSpc>
                <a:spcPct val="100000"/>
              </a:lnSpc>
              <a:spcBef>
                <a:spcPts val="800"/>
              </a:spcBef>
              <a:spcAft>
                <a:spcPts val="0"/>
              </a:spcAft>
              <a:buNone/>
              <a:defRPr sz="1600"/>
            </a:lvl3pPr>
            <a:lvl4pPr lvl="3" rtl="0" algn="ctr">
              <a:lnSpc>
                <a:spcPct val="100000"/>
              </a:lnSpc>
              <a:spcBef>
                <a:spcPts val="800"/>
              </a:spcBef>
              <a:spcAft>
                <a:spcPts val="0"/>
              </a:spcAft>
              <a:buNone/>
              <a:defRPr sz="1600"/>
            </a:lvl4pPr>
            <a:lvl5pPr lvl="4" rtl="0" algn="ctr">
              <a:lnSpc>
                <a:spcPct val="100000"/>
              </a:lnSpc>
              <a:spcBef>
                <a:spcPts val="800"/>
              </a:spcBef>
              <a:spcAft>
                <a:spcPts val="0"/>
              </a:spcAft>
              <a:buNone/>
              <a:defRPr sz="1600"/>
            </a:lvl5pPr>
            <a:lvl6pPr lvl="5" rtl="0" algn="ctr">
              <a:lnSpc>
                <a:spcPct val="100000"/>
              </a:lnSpc>
              <a:spcBef>
                <a:spcPts val="800"/>
              </a:spcBef>
              <a:spcAft>
                <a:spcPts val="0"/>
              </a:spcAft>
              <a:buNone/>
              <a:defRPr sz="1600"/>
            </a:lvl6pPr>
            <a:lvl7pPr lvl="6" rtl="0" algn="ctr">
              <a:lnSpc>
                <a:spcPct val="100000"/>
              </a:lnSpc>
              <a:spcBef>
                <a:spcPts val="800"/>
              </a:spcBef>
              <a:spcAft>
                <a:spcPts val="0"/>
              </a:spcAft>
              <a:buNone/>
              <a:defRPr sz="1600"/>
            </a:lvl7pPr>
            <a:lvl8pPr lvl="7" rtl="0" algn="ctr">
              <a:lnSpc>
                <a:spcPct val="100000"/>
              </a:lnSpc>
              <a:spcBef>
                <a:spcPts val="800"/>
              </a:spcBef>
              <a:spcAft>
                <a:spcPts val="0"/>
              </a:spcAft>
              <a:buNone/>
              <a:defRPr sz="1600"/>
            </a:lvl8pPr>
            <a:lvl9pPr lvl="8" rtl="0" algn="ctr">
              <a:lnSpc>
                <a:spcPct val="100000"/>
              </a:lnSpc>
              <a:spcBef>
                <a:spcPts val="800"/>
              </a:spcBef>
              <a:spcAft>
                <a:spcPts val="800"/>
              </a:spcAft>
              <a:buNone/>
              <a:defRPr sz="16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3_1_1_1">
    <p:spTree>
      <p:nvGrpSpPr>
        <p:cNvPr id="808" name="Shape 808"/>
        <p:cNvGrpSpPr/>
        <p:nvPr/>
      </p:nvGrpSpPr>
      <p:grpSpPr>
        <a:xfrm>
          <a:off x="0" y="0"/>
          <a:ext cx="0" cy="0"/>
          <a:chOff x="0" y="0"/>
          <a:chExt cx="0" cy="0"/>
        </a:xfrm>
      </p:grpSpPr>
      <p:grpSp>
        <p:nvGrpSpPr>
          <p:cNvPr id="809" name="Google Shape;809;p20"/>
          <p:cNvGrpSpPr/>
          <p:nvPr/>
        </p:nvGrpSpPr>
        <p:grpSpPr>
          <a:xfrm>
            <a:off x="-40" y="0"/>
            <a:ext cx="9143957" cy="5143500"/>
            <a:chOff x="-19200" y="0"/>
            <a:chExt cx="9163200" cy="5143500"/>
          </a:xfrm>
        </p:grpSpPr>
        <p:cxnSp>
          <p:nvCxnSpPr>
            <p:cNvPr id="810" name="Google Shape;810;p20"/>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11" name="Google Shape;811;p20"/>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12" name="Google Shape;812;p20"/>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13" name="Google Shape;813;p20"/>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14" name="Google Shape;814;p20"/>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15" name="Google Shape;815;p20"/>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16" name="Google Shape;816;p20"/>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17" name="Google Shape;817;p20"/>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18" name="Google Shape;818;p20"/>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19" name="Google Shape;819;p20"/>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20" name="Google Shape;820;p20"/>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21" name="Google Shape;821;p20"/>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22" name="Google Shape;822;p20"/>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23" name="Google Shape;823;p20"/>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24" name="Google Shape;824;p20"/>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25" name="Google Shape;825;p20"/>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26" name="Google Shape;826;p20"/>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27" name="Google Shape;827;p20"/>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28" name="Google Shape;828;p20"/>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829" name="Google Shape;829;p20"/>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830" name="Google Shape;830;p20"/>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831" name="Google Shape;831;p20"/>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832" name="Google Shape;832;p20"/>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833" name="Google Shape;833;p20"/>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834" name="Google Shape;834;p20"/>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835" name="Google Shape;835;p20"/>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836" name="Google Shape;836;p20"/>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837" name="Google Shape;837;p20"/>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sp>
        <p:nvSpPr>
          <p:cNvPr id="838" name="Google Shape;838;p20"/>
          <p:cNvSpPr/>
          <p:nvPr/>
        </p:nvSpPr>
        <p:spPr>
          <a:xfrm>
            <a:off x="-262650" y="2276275"/>
            <a:ext cx="2232600" cy="2714100"/>
          </a:xfrm>
          <a:prstGeom prst="roundRect">
            <a:avLst>
              <a:gd fmla="val 16667"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0"/>
          <p:cNvSpPr/>
          <p:nvPr/>
        </p:nvSpPr>
        <p:spPr>
          <a:xfrm>
            <a:off x="4049125" y="255400"/>
            <a:ext cx="2436900" cy="2436900"/>
          </a:xfrm>
          <a:prstGeom prst="roundRect">
            <a:avLst>
              <a:gd fmla="val 20359"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0"/>
          <p:cNvSpPr/>
          <p:nvPr/>
        </p:nvSpPr>
        <p:spPr>
          <a:xfrm>
            <a:off x="4777429" y="1628338"/>
            <a:ext cx="3809700" cy="2949600"/>
          </a:xfrm>
          <a:prstGeom prst="roundRect">
            <a:avLst>
              <a:gd fmla="val 5206" name="adj"/>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0"/>
          <p:cNvSpPr/>
          <p:nvPr/>
        </p:nvSpPr>
        <p:spPr>
          <a:xfrm>
            <a:off x="4777425" y="1572425"/>
            <a:ext cx="3809700" cy="2900100"/>
          </a:xfrm>
          <a:prstGeom prst="roundRect">
            <a:avLst>
              <a:gd fmla="val 5206"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 name="Google Shape;842;p20"/>
          <p:cNvGrpSpPr/>
          <p:nvPr/>
        </p:nvGrpSpPr>
        <p:grpSpPr>
          <a:xfrm>
            <a:off x="7141336" y="648682"/>
            <a:ext cx="690510" cy="693886"/>
            <a:chOff x="-546937" y="-581525"/>
            <a:chExt cx="1507993" cy="1515365"/>
          </a:xfrm>
        </p:grpSpPr>
        <p:sp>
          <p:nvSpPr>
            <p:cNvPr id="843" name="Google Shape;843;p20"/>
            <p:cNvSpPr/>
            <p:nvPr/>
          </p:nvSpPr>
          <p:spPr>
            <a:xfrm>
              <a:off x="-444787" y="-47207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0"/>
            <p:cNvSpPr/>
            <p:nvPr/>
          </p:nvSpPr>
          <p:spPr>
            <a:xfrm>
              <a:off x="-546937" y="-58152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20"/>
          <p:cNvGrpSpPr/>
          <p:nvPr/>
        </p:nvGrpSpPr>
        <p:grpSpPr>
          <a:xfrm>
            <a:off x="7506514" y="1213789"/>
            <a:ext cx="829246" cy="833299"/>
            <a:chOff x="-546937" y="-581525"/>
            <a:chExt cx="1507993" cy="1515365"/>
          </a:xfrm>
        </p:grpSpPr>
        <p:sp>
          <p:nvSpPr>
            <p:cNvPr id="846" name="Google Shape;846;p20"/>
            <p:cNvSpPr/>
            <p:nvPr/>
          </p:nvSpPr>
          <p:spPr>
            <a:xfrm>
              <a:off x="-444787" y="-47207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0"/>
            <p:cNvSpPr/>
            <p:nvPr/>
          </p:nvSpPr>
          <p:spPr>
            <a:xfrm>
              <a:off x="-546937" y="-58152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 name="Google Shape;848;p20"/>
          <p:cNvSpPr/>
          <p:nvPr/>
        </p:nvSpPr>
        <p:spPr>
          <a:xfrm>
            <a:off x="5310500" y="4380129"/>
            <a:ext cx="563100" cy="153000"/>
          </a:xfrm>
          <a:prstGeom prst="roundRect">
            <a:avLst>
              <a:gd fmla="val 16667" name="adj"/>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0"/>
          <p:cNvSpPr/>
          <p:nvPr/>
        </p:nvSpPr>
        <p:spPr>
          <a:xfrm>
            <a:off x="1870601" y="4268225"/>
            <a:ext cx="204298" cy="204298"/>
          </a:xfrm>
          <a:custGeom>
            <a:rect b="b" l="l" r="r" t="t"/>
            <a:pathLst>
              <a:path extrusionOk="0" h="2978" w="2978">
                <a:moveTo>
                  <a:pt x="1" y="1"/>
                </a:moveTo>
                <a:lnTo>
                  <a:pt x="1" y="2977"/>
                </a:lnTo>
                <a:lnTo>
                  <a:pt x="2977" y="2977"/>
                </a:lnTo>
                <a:lnTo>
                  <a:pt x="2977" y="1"/>
                </a:lnTo>
                <a:close/>
              </a:path>
            </a:pathLst>
          </a:custGeom>
          <a:solidFill>
            <a:schemeClr val="accent4"/>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0"/>
          <p:cNvSpPr/>
          <p:nvPr/>
        </p:nvSpPr>
        <p:spPr>
          <a:xfrm>
            <a:off x="6375299" y="648663"/>
            <a:ext cx="204300" cy="204300"/>
          </a:xfrm>
          <a:prstGeom prst="ellipse">
            <a:avLst/>
          </a:pr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0"/>
          <p:cNvSpPr txBox="1"/>
          <p:nvPr>
            <p:ph type="title"/>
          </p:nvPr>
        </p:nvSpPr>
        <p:spPr>
          <a:xfrm>
            <a:off x="5408640" y="1913550"/>
            <a:ext cx="2368800" cy="7482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52" name="Google Shape;852;p20"/>
          <p:cNvSpPr txBox="1"/>
          <p:nvPr>
            <p:ph idx="1" type="subTitle"/>
          </p:nvPr>
        </p:nvSpPr>
        <p:spPr>
          <a:xfrm>
            <a:off x="5408640" y="2737350"/>
            <a:ext cx="2927100" cy="139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lvl1pPr>
            <a:lvl2pPr lvl="1" rtl="0" algn="ctr">
              <a:lnSpc>
                <a:spcPct val="100000"/>
              </a:lnSpc>
              <a:spcBef>
                <a:spcPts val="800"/>
              </a:spcBef>
              <a:spcAft>
                <a:spcPts val="0"/>
              </a:spcAft>
              <a:buNone/>
              <a:defRPr sz="1400"/>
            </a:lvl2pPr>
            <a:lvl3pPr lvl="2" rtl="0" algn="ctr">
              <a:lnSpc>
                <a:spcPct val="100000"/>
              </a:lnSpc>
              <a:spcBef>
                <a:spcPts val="800"/>
              </a:spcBef>
              <a:spcAft>
                <a:spcPts val="0"/>
              </a:spcAft>
              <a:buNone/>
              <a:defRPr sz="1400"/>
            </a:lvl3pPr>
            <a:lvl4pPr lvl="3" rtl="0" algn="ctr">
              <a:lnSpc>
                <a:spcPct val="100000"/>
              </a:lnSpc>
              <a:spcBef>
                <a:spcPts val="800"/>
              </a:spcBef>
              <a:spcAft>
                <a:spcPts val="0"/>
              </a:spcAft>
              <a:buNone/>
              <a:defRPr sz="1400"/>
            </a:lvl4pPr>
            <a:lvl5pPr lvl="4" rtl="0" algn="ctr">
              <a:lnSpc>
                <a:spcPct val="100000"/>
              </a:lnSpc>
              <a:spcBef>
                <a:spcPts val="800"/>
              </a:spcBef>
              <a:spcAft>
                <a:spcPts val="0"/>
              </a:spcAft>
              <a:buNone/>
              <a:defRPr sz="1400"/>
            </a:lvl5pPr>
            <a:lvl6pPr lvl="5" rtl="0" algn="ctr">
              <a:lnSpc>
                <a:spcPct val="100000"/>
              </a:lnSpc>
              <a:spcBef>
                <a:spcPts val="800"/>
              </a:spcBef>
              <a:spcAft>
                <a:spcPts val="0"/>
              </a:spcAft>
              <a:buNone/>
              <a:defRPr sz="1400"/>
            </a:lvl6pPr>
            <a:lvl7pPr lvl="6" rtl="0" algn="ctr">
              <a:lnSpc>
                <a:spcPct val="100000"/>
              </a:lnSpc>
              <a:spcBef>
                <a:spcPts val="800"/>
              </a:spcBef>
              <a:spcAft>
                <a:spcPts val="0"/>
              </a:spcAft>
              <a:buNone/>
              <a:defRPr sz="1400"/>
            </a:lvl7pPr>
            <a:lvl8pPr lvl="7" rtl="0" algn="ctr">
              <a:lnSpc>
                <a:spcPct val="100000"/>
              </a:lnSpc>
              <a:spcBef>
                <a:spcPts val="800"/>
              </a:spcBef>
              <a:spcAft>
                <a:spcPts val="0"/>
              </a:spcAft>
              <a:buNone/>
              <a:defRPr sz="1400"/>
            </a:lvl8pPr>
            <a:lvl9pPr lvl="8" rtl="0" algn="ctr">
              <a:lnSpc>
                <a:spcPct val="100000"/>
              </a:lnSpc>
              <a:spcBef>
                <a:spcPts val="800"/>
              </a:spcBef>
              <a:spcAft>
                <a:spcPts val="800"/>
              </a:spcAft>
              <a:buNone/>
              <a:defRPr sz="14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3" name="Shape 83"/>
        <p:cNvGrpSpPr/>
        <p:nvPr/>
      </p:nvGrpSpPr>
      <p:grpSpPr>
        <a:xfrm>
          <a:off x="0" y="0"/>
          <a:ext cx="0" cy="0"/>
          <a:chOff x="0" y="0"/>
          <a:chExt cx="0" cy="0"/>
        </a:xfrm>
      </p:grpSpPr>
      <p:grpSp>
        <p:nvGrpSpPr>
          <p:cNvPr id="84" name="Google Shape;84;p3"/>
          <p:cNvGrpSpPr/>
          <p:nvPr/>
        </p:nvGrpSpPr>
        <p:grpSpPr>
          <a:xfrm>
            <a:off x="-40" y="0"/>
            <a:ext cx="9143957" cy="5143500"/>
            <a:chOff x="-19200" y="0"/>
            <a:chExt cx="9163200" cy="5143500"/>
          </a:xfrm>
        </p:grpSpPr>
        <p:cxnSp>
          <p:nvCxnSpPr>
            <p:cNvPr id="85" name="Google Shape;85;p3"/>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6" name="Google Shape;86;p3"/>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7" name="Google Shape;87;p3"/>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8" name="Google Shape;88;p3"/>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9" name="Google Shape;89;p3"/>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0" name="Google Shape;90;p3"/>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1" name="Google Shape;91;p3"/>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2" name="Google Shape;92;p3"/>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3" name="Google Shape;93;p3"/>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4" name="Google Shape;94;p3"/>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5" name="Google Shape;95;p3"/>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6" name="Google Shape;96;p3"/>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7" name="Google Shape;97;p3"/>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8" name="Google Shape;98;p3"/>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9" name="Google Shape;99;p3"/>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0" name="Google Shape;100;p3"/>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1" name="Google Shape;101;p3"/>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2" name="Google Shape;102;p3"/>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3" name="Google Shape;103;p3"/>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4" name="Google Shape;104;p3"/>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5" name="Google Shape;105;p3"/>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6" name="Google Shape;106;p3"/>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7" name="Google Shape;107;p3"/>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8" name="Google Shape;108;p3"/>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9" name="Google Shape;109;p3"/>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10" name="Google Shape;110;p3"/>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11" name="Google Shape;111;p3"/>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12" name="Google Shape;112;p3"/>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grpSp>
        <p:nvGrpSpPr>
          <p:cNvPr id="113" name="Google Shape;113;p3"/>
          <p:cNvGrpSpPr/>
          <p:nvPr/>
        </p:nvGrpSpPr>
        <p:grpSpPr>
          <a:xfrm>
            <a:off x="7470825" y="4034575"/>
            <a:ext cx="1420813" cy="897600"/>
            <a:chOff x="4384725" y="3932425"/>
            <a:chExt cx="1420813" cy="897600"/>
          </a:xfrm>
        </p:grpSpPr>
        <p:sp>
          <p:nvSpPr>
            <p:cNvPr id="114" name="Google Shape;114;p3"/>
            <p:cNvSpPr/>
            <p:nvPr/>
          </p:nvSpPr>
          <p:spPr>
            <a:xfrm>
              <a:off x="4384725" y="3932425"/>
              <a:ext cx="255300" cy="897600"/>
            </a:xfrm>
            <a:prstGeom prst="parallelogram">
              <a:avLst>
                <a:gd fmla="val 61872"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4676103" y="3932425"/>
              <a:ext cx="255300" cy="897600"/>
            </a:xfrm>
            <a:prstGeom prst="parallelogram">
              <a:avLst>
                <a:gd fmla="val 61872"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a:off x="4967481" y="3932425"/>
              <a:ext cx="255300" cy="897600"/>
            </a:xfrm>
            <a:prstGeom prst="parallelogram">
              <a:avLst>
                <a:gd fmla="val 61872"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a:off x="5258859" y="3932425"/>
              <a:ext cx="255300" cy="897600"/>
            </a:xfrm>
            <a:prstGeom prst="parallelogram">
              <a:avLst>
                <a:gd fmla="val 61872"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5550238" y="3932425"/>
              <a:ext cx="255300" cy="897600"/>
            </a:xfrm>
            <a:prstGeom prst="parallelogram">
              <a:avLst>
                <a:gd fmla="val 61872"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3"/>
          <p:cNvSpPr txBox="1"/>
          <p:nvPr>
            <p:ph type="title"/>
          </p:nvPr>
        </p:nvSpPr>
        <p:spPr>
          <a:xfrm>
            <a:off x="2161975" y="2078600"/>
            <a:ext cx="48201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60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20" name="Google Shape;120;p3"/>
          <p:cNvSpPr txBox="1"/>
          <p:nvPr>
            <p:ph hasCustomPrompt="1" idx="2" type="title"/>
          </p:nvPr>
        </p:nvSpPr>
        <p:spPr>
          <a:xfrm>
            <a:off x="4056463" y="882463"/>
            <a:ext cx="1031100" cy="897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4700"/>
              <a:buNone/>
              <a:defRPr sz="4700">
                <a:solidFill>
                  <a:schemeClr val="lt1"/>
                </a:solidFill>
              </a:defRPr>
            </a:lvl1pPr>
            <a:lvl2pPr lvl="1" rtl="0" algn="r">
              <a:spcBef>
                <a:spcPts val="0"/>
              </a:spcBef>
              <a:spcAft>
                <a:spcPts val="0"/>
              </a:spcAft>
              <a:buClr>
                <a:schemeClr val="lt1"/>
              </a:buClr>
              <a:buSzPts val="4700"/>
              <a:buFont typeface="Libre Baskerville"/>
              <a:buNone/>
              <a:defRPr sz="4700">
                <a:solidFill>
                  <a:schemeClr val="lt1"/>
                </a:solidFill>
                <a:latin typeface="Libre Baskerville"/>
                <a:ea typeface="Libre Baskerville"/>
                <a:cs typeface="Libre Baskerville"/>
                <a:sym typeface="Libre Baskerville"/>
              </a:defRPr>
            </a:lvl2pPr>
            <a:lvl3pPr lvl="2" rtl="0" algn="r">
              <a:spcBef>
                <a:spcPts val="0"/>
              </a:spcBef>
              <a:spcAft>
                <a:spcPts val="0"/>
              </a:spcAft>
              <a:buClr>
                <a:schemeClr val="lt1"/>
              </a:buClr>
              <a:buSzPts val="4700"/>
              <a:buFont typeface="Libre Baskerville"/>
              <a:buNone/>
              <a:defRPr sz="4700">
                <a:solidFill>
                  <a:schemeClr val="lt1"/>
                </a:solidFill>
                <a:latin typeface="Libre Baskerville"/>
                <a:ea typeface="Libre Baskerville"/>
                <a:cs typeface="Libre Baskerville"/>
                <a:sym typeface="Libre Baskerville"/>
              </a:defRPr>
            </a:lvl3pPr>
            <a:lvl4pPr lvl="3" rtl="0" algn="r">
              <a:spcBef>
                <a:spcPts val="0"/>
              </a:spcBef>
              <a:spcAft>
                <a:spcPts val="0"/>
              </a:spcAft>
              <a:buClr>
                <a:schemeClr val="lt1"/>
              </a:buClr>
              <a:buSzPts val="4700"/>
              <a:buFont typeface="Libre Baskerville"/>
              <a:buNone/>
              <a:defRPr sz="4700">
                <a:solidFill>
                  <a:schemeClr val="lt1"/>
                </a:solidFill>
                <a:latin typeface="Libre Baskerville"/>
                <a:ea typeface="Libre Baskerville"/>
                <a:cs typeface="Libre Baskerville"/>
                <a:sym typeface="Libre Baskerville"/>
              </a:defRPr>
            </a:lvl4pPr>
            <a:lvl5pPr lvl="4" rtl="0" algn="r">
              <a:spcBef>
                <a:spcPts val="0"/>
              </a:spcBef>
              <a:spcAft>
                <a:spcPts val="0"/>
              </a:spcAft>
              <a:buClr>
                <a:schemeClr val="lt1"/>
              </a:buClr>
              <a:buSzPts val="4700"/>
              <a:buFont typeface="Libre Baskerville"/>
              <a:buNone/>
              <a:defRPr sz="4700">
                <a:solidFill>
                  <a:schemeClr val="lt1"/>
                </a:solidFill>
                <a:latin typeface="Libre Baskerville"/>
                <a:ea typeface="Libre Baskerville"/>
                <a:cs typeface="Libre Baskerville"/>
                <a:sym typeface="Libre Baskerville"/>
              </a:defRPr>
            </a:lvl5pPr>
            <a:lvl6pPr lvl="5" rtl="0" algn="r">
              <a:spcBef>
                <a:spcPts val="0"/>
              </a:spcBef>
              <a:spcAft>
                <a:spcPts val="0"/>
              </a:spcAft>
              <a:buClr>
                <a:schemeClr val="lt1"/>
              </a:buClr>
              <a:buSzPts val="4700"/>
              <a:buFont typeface="Libre Baskerville"/>
              <a:buNone/>
              <a:defRPr sz="4700">
                <a:solidFill>
                  <a:schemeClr val="lt1"/>
                </a:solidFill>
                <a:latin typeface="Libre Baskerville"/>
                <a:ea typeface="Libre Baskerville"/>
                <a:cs typeface="Libre Baskerville"/>
                <a:sym typeface="Libre Baskerville"/>
              </a:defRPr>
            </a:lvl6pPr>
            <a:lvl7pPr lvl="6" rtl="0" algn="r">
              <a:spcBef>
                <a:spcPts val="0"/>
              </a:spcBef>
              <a:spcAft>
                <a:spcPts val="0"/>
              </a:spcAft>
              <a:buClr>
                <a:schemeClr val="lt1"/>
              </a:buClr>
              <a:buSzPts val="4700"/>
              <a:buFont typeface="Libre Baskerville"/>
              <a:buNone/>
              <a:defRPr sz="4700">
                <a:solidFill>
                  <a:schemeClr val="lt1"/>
                </a:solidFill>
                <a:latin typeface="Libre Baskerville"/>
                <a:ea typeface="Libre Baskerville"/>
                <a:cs typeface="Libre Baskerville"/>
                <a:sym typeface="Libre Baskerville"/>
              </a:defRPr>
            </a:lvl7pPr>
            <a:lvl8pPr lvl="7" rtl="0" algn="r">
              <a:spcBef>
                <a:spcPts val="0"/>
              </a:spcBef>
              <a:spcAft>
                <a:spcPts val="0"/>
              </a:spcAft>
              <a:buClr>
                <a:schemeClr val="lt1"/>
              </a:buClr>
              <a:buSzPts val="4700"/>
              <a:buFont typeface="Libre Baskerville"/>
              <a:buNone/>
              <a:defRPr sz="4700">
                <a:solidFill>
                  <a:schemeClr val="lt1"/>
                </a:solidFill>
                <a:latin typeface="Libre Baskerville"/>
                <a:ea typeface="Libre Baskerville"/>
                <a:cs typeface="Libre Baskerville"/>
                <a:sym typeface="Libre Baskerville"/>
              </a:defRPr>
            </a:lvl8pPr>
            <a:lvl9pPr lvl="8" rtl="0" algn="r">
              <a:spcBef>
                <a:spcPts val="0"/>
              </a:spcBef>
              <a:spcAft>
                <a:spcPts val="0"/>
              </a:spcAft>
              <a:buClr>
                <a:schemeClr val="lt1"/>
              </a:buClr>
              <a:buSzPts val="4700"/>
              <a:buFont typeface="Libre Baskerville"/>
              <a:buNone/>
              <a:defRPr sz="4700">
                <a:solidFill>
                  <a:schemeClr val="lt1"/>
                </a:solidFill>
                <a:latin typeface="Libre Baskerville"/>
                <a:ea typeface="Libre Baskerville"/>
                <a:cs typeface="Libre Baskerville"/>
                <a:sym typeface="Libre Baskerville"/>
              </a:defRPr>
            </a:lvl9pPr>
          </a:lstStyle>
          <a:p>
            <a:r>
              <a:t>xx%</a:t>
            </a:r>
          </a:p>
        </p:txBody>
      </p:sp>
      <p:sp>
        <p:nvSpPr>
          <p:cNvPr id="121" name="Google Shape;121;p3"/>
          <p:cNvSpPr txBox="1"/>
          <p:nvPr>
            <p:ph idx="1" type="subTitle"/>
          </p:nvPr>
        </p:nvSpPr>
        <p:spPr>
          <a:xfrm>
            <a:off x="2532750" y="3402825"/>
            <a:ext cx="4078500" cy="6675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22" name="Google Shape;122;p3"/>
          <p:cNvGrpSpPr/>
          <p:nvPr/>
        </p:nvGrpSpPr>
        <p:grpSpPr>
          <a:xfrm>
            <a:off x="460152" y="139302"/>
            <a:ext cx="2128619" cy="2781103"/>
            <a:chOff x="554456" y="2624159"/>
            <a:chExt cx="2397903" cy="3132932"/>
          </a:xfrm>
        </p:grpSpPr>
        <p:sp>
          <p:nvSpPr>
            <p:cNvPr id="123" name="Google Shape;123;p3"/>
            <p:cNvSpPr/>
            <p:nvPr/>
          </p:nvSpPr>
          <p:spPr>
            <a:xfrm rot="-1521129">
              <a:off x="1059247" y="2939797"/>
              <a:ext cx="1338196" cy="2658831"/>
            </a:xfrm>
            <a:custGeom>
              <a:rect b="b" l="l" r="r" t="t"/>
              <a:pathLst>
                <a:path extrusionOk="0" h="41637" w="20956">
                  <a:moveTo>
                    <a:pt x="18943" y="0"/>
                  </a:moveTo>
                  <a:lnTo>
                    <a:pt x="1834" y="71"/>
                  </a:lnTo>
                  <a:cubicBezTo>
                    <a:pt x="822" y="71"/>
                    <a:pt x="1" y="905"/>
                    <a:pt x="1" y="1917"/>
                  </a:cubicBezTo>
                  <a:lnTo>
                    <a:pt x="155" y="39814"/>
                  </a:lnTo>
                  <a:cubicBezTo>
                    <a:pt x="155" y="40826"/>
                    <a:pt x="989" y="41636"/>
                    <a:pt x="1989" y="41636"/>
                  </a:cubicBezTo>
                  <a:lnTo>
                    <a:pt x="19110" y="41565"/>
                  </a:lnTo>
                  <a:cubicBezTo>
                    <a:pt x="20134" y="41565"/>
                    <a:pt x="20956" y="40731"/>
                    <a:pt x="20944" y="39719"/>
                  </a:cubicBezTo>
                  <a:lnTo>
                    <a:pt x="20789" y="1834"/>
                  </a:lnTo>
                  <a:cubicBezTo>
                    <a:pt x="20789" y="822"/>
                    <a:pt x="19955" y="0"/>
                    <a:pt x="18943" y="0"/>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rot="-1521129">
              <a:off x="1109372" y="2782622"/>
              <a:ext cx="1338196" cy="2658831"/>
            </a:xfrm>
            <a:custGeom>
              <a:rect b="b" l="l" r="r" t="t"/>
              <a:pathLst>
                <a:path extrusionOk="0" h="41637" w="20956">
                  <a:moveTo>
                    <a:pt x="18943" y="0"/>
                  </a:moveTo>
                  <a:lnTo>
                    <a:pt x="1834" y="71"/>
                  </a:lnTo>
                  <a:cubicBezTo>
                    <a:pt x="822" y="71"/>
                    <a:pt x="1" y="905"/>
                    <a:pt x="1" y="1917"/>
                  </a:cubicBezTo>
                  <a:lnTo>
                    <a:pt x="155" y="39814"/>
                  </a:lnTo>
                  <a:cubicBezTo>
                    <a:pt x="155" y="40826"/>
                    <a:pt x="989" y="41636"/>
                    <a:pt x="1989" y="41636"/>
                  </a:cubicBezTo>
                  <a:lnTo>
                    <a:pt x="19110" y="41565"/>
                  </a:lnTo>
                  <a:cubicBezTo>
                    <a:pt x="20134" y="41565"/>
                    <a:pt x="20956" y="40731"/>
                    <a:pt x="20944" y="39719"/>
                  </a:cubicBezTo>
                  <a:lnTo>
                    <a:pt x="20789" y="1834"/>
                  </a:lnTo>
                  <a:cubicBezTo>
                    <a:pt x="20789" y="822"/>
                    <a:pt x="19955" y="0"/>
                    <a:pt x="18943" y="0"/>
                  </a:cubicBezTo>
                  <a:close/>
                </a:path>
              </a:pathLst>
            </a:cu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rot="-1521129">
              <a:off x="1166872" y="3097272"/>
              <a:ext cx="1210481" cy="2002696"/>
            </a:xfrm>
            <a:custGeom>
              <a:rect b="b" l="l" r="r" t="t"/>
              <a:pathLst>
                <a:path extrusionOk="0" h="31362" w="18956">
                  <a:moveTo>
                    <a:pt x="18824" y="0"/>
                  </a:moveTo>
                  <a:lnTo>
                    <a:pt x="1" y="84"/>
                  </a:lnTo>
                  <a:lnTo>
                    <a:pt x="72" y="20122"/>
                  </a:lnTo>
                  <a:lnTo>
                    <a:pt x="120" y="31361"/>
                  </a:lnTo>
                  <a:lnTo>
                    <a:pt x="18955" y="31290"/>
                  </a:lnTo>
                  <a:lnTo>
                    <a:pt x="18836" y="2894"/>
                  </a:lnTo>
                  <a:lnTo>
                    <a:pt x="188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rot="-1521129">
              <a:off x="2180227" y="5057410"/>
              <a:ext cx="194701" cy="194701"/>
            </a:xfrm>
            <a:custGeom>
              <a:rect b="b" l="l" r="r" t="t"/>
              <a:pathLst>
                <a:path extrusionOk="0" h="3049" w="3049">
                  <a:moveTo>
                    <a:pt x="1513" y="0"/>
                  </a:moveTo>
                  <a:cubicBezTo>
                    <a:pt x="679" y="0"/>
                    <a:pt x="0" y="691"/>
                    <a:pt x="0" y="1536"/>
                  </a:cubicBezTo>
                  <a:cubicBezTo>
                    <a:pt x="0" y="2370"/>
                    <a:pt x="679" y="3048"/>
                    <a:pt x="1524" y="3048"/>
                  </a:cubicBezTo>
                  <a:cubicBezTo>
                    <a:pt x="2382" y="3037"/>
                    <a:pt x="3048" y="2370"/>
                    <a:pt x="3048" y="1524"/>
                  </a:cubicBezTo>
                  <a:cubicBezTo>
                    <a:pt x="3048" y="691"/>
                    <a:pt x="2358" y="0"/>
                    <a:pt x="1513" y="0"/>
                  </a:cubicBezTo>
                  <a:close/>
                </a:path>
              </a:pathLst>
            </a:cu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rot="-1521129">
              <a:off x="1165914" y="3064541"/>
              <a:ext cx="229695" cy="19030"/>
            </a:xfrm>
            <a:custGeom>
              <a:rect b="b" l="l" r="r" t="t"/>
              <a:pathLst>
                <a:path extrusionOk="0" h="298" w="3597">
                  <a:moveTo>
                    <a:pt x="3442" y="0"/>
                  </a:moveTo>
                  <a:lnTo>
                    <a:pt x="144" y="24"/>
                  </a:lnTo>
                  <a:cubicBezTo>
                    <a:pt x="60" y="24"/>
                    <a:pt x="1" y="95"/>
                    <a:pt x="1" y="167"/>
                  </a:cubicBezTo>
                  <a:cubicBezTo>
                    <a:pt x="1" y="238"/>
                    <a:pt x="84" y="298"/>
                    <a:pt x="156" y="298"/>
                  </a:cubicBezTo>
                  <a:lnTo>
                    <a:pt x="3466" y="286"/>
                  </a:lnTo>
                  <a:cubicBezTo>
                    <a:pt x="3537" y="286"/>
                    <a:pt x="3597" y="226"/>
                    <a:pt x="3597" y="143"/>
                  </a:cubicBezTo>
                  <a:cubicBezTo>
                    <a:pt x="3597" y="60"/>
                    <a:pt x="3513" y="0"/>
                    <a:pt x="3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rot="-1521129">
              <a:off x="1070183" y="3141425"/>
              <a:ext cx="45658" cy="45722"/>
            </a:xfrm>
            <a:custGeom>
              <a:rect b="b" l="l" r="r" t="t"/>
              <a:pathLst>
                <a:path extrusionOk="0" h="716" w="715">
                  <a:moveTo>
                    <a:pt x="357" y="1"/>
                  </a:moveTo>
                  <a:cubicBezTo>
                    <a:pt x="167" y="1"/>
                    <a:pt x="0" y="167"/>
                    <a:pt x="0" y="358"/>
                  </a:cubicBezTo>
                  <a:cubicBezTo>
                    <a:pt x="0" y="548"/>
                    <a:pt x="167" y="715"/>
                    <a:pt x="357" y="715"/>
                  </a:cubicBezTo>
                  <a:cubicBezTo>
                    <a:pt x="548" y="715"/>
                    <a:pt x="715" y="548"/>
                    <a:pt x="715" y="358"/>
                  </a:cubicBezTo>
                  <a:cubicBezTo>
                    <a:pt x="715" y="167"/>
                    <a:pt x="548" y="1"/>
                    <a:pt x="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rot="-1521129">
              <a:off x="1705454" y="3185375"/>
              <a:ext cx="571077" cy="1260673"/>
            </a:xfrm>
            <a:custGeom>
              <a:rect b="b" l="l" r="r" t="t"/>
              <a:pathLst>
                <a:path extrusionOk="0" h="19742" w="8943">
                  <a:moveTo>
                    <a:pt x="8597" y="1"/>
                  </a:moveTo>
                  <a:cubicBezTo>
                    <a:pt x="8228" y="1"/>
                    <a:pt x="7930" y="322"/>
                    <a:pt x="7930" y="691"/>
                  </a:cubicBezTo>
                  <a:lnTo>
                    <a:pt x="7930" y="1751"/>
                  </a:lnTo>
                  <a:cubicBezTo>
                    <a:pt x="7026" y="1953"/>
                    <a:pt x="6192" y="2310"/>
                    <a:pt x="5430" y="2799"/>
                  </a:cubicBezTo>
                  <a:lnTo>
                    <a:pt x="4668" y="2060"/>
                  </a:lnTo>
                  <a:cubicBezTo>
                    <a:pt x="4537" y="1923"/>
                    <a:pt x="4362" y="1855"/>
                    <a:pt x="4187" y="1855"/>
                  </a:cubicBezTo>
                  <a:cubicBezTo>
                    <a:pt x="4013" y="1855"/>
                    <a:pt x="3841" y="1923"/>
                    <a:pt x="3716" y="2060"/>
                  </a:cubicBezTo>
                  <a:lnTo>
                    <a:pt x="1989" y="3799"/>
                  </a:lnTo>
                  <a:cubicBezTo>
                    <a:pt x="1727" y="4073"/>
                    <a:pt x="1727" y="4501"/>
                    <a:pt x="1989" y="4751"/>
                  </a:cubicBezTo>
                  <a:lnTo>
                    <a:pt x="2751" y="5501"/>
                  </a:lnTo>
                  <a:cubicBezTo>
                    <a:pt x="2275" y="6251"/>
                    <a:pt x="1930" y="7109"/>
                    <a:pt x="1727" y="8013"/>
                  </a:cubicBezTo>
                  <a:lnTo>
                    <a:pt x="668" y="8013"/>
                  </a:lnTo>
                  <a:cubicBezTo>
                    <a:pt x="299" y="8013"/>
                    <a:pt x="1" y="8323"/>
                    <a:pt x="1" y="8692"/>
                  </a:cubicBezTo>
                  <a:lnTo>
                    <a:pt x="13" y="11133"/>
                  </a:lnTo>
                  <a:cubicBezTo>
                    <a:pt x="13" y="11514"/>
                    <a:pt x="322" y="11812"/>
                    <a:pt x="703" y="11812"/>
                  </a:cubicBezTo>
                  <a:lnTo>
                    <a:pt x="1751" y="11812"/>
                  </a:lnTo>
                  <a:cubicBezTo>
                    <a:pt x="1965" y="12716"/>
                    <a:pt x="2323" y="13550"/>
                    <a:pt x="2811" y="14312"/>
                  </a:cubicBezTo>
                  <a:lnTo>
                    <a:pt x="2073" y="15062"/>
                  </a:lnTo>
                  <a:cubicBezTo>
                    <a:pt x="1799" y="15336"/>
                    <a:pt x="1799" y="15764"/>
                    <a:pt x="2073" y="16014"/>
                  </a:cubicBezTo>
                  <a:lnTo>
                    <a:pt x="3811" y="17741"/>
                  </a:lnTo>
                  <a:cubicBezTo>
                    <a:pt x="3942" y="17878"/>
                    <a:pt x="4117" y="17946"/>
                    <a:pt x="4292" y="17946"/>
                  </a:cubicBezTo>
                  <a:cubicBezTo>
                    <a:pt x="4466" y="17946"/>
                    <a:pt x="4638" y="17878"/>
                    <a:pt x="4763" y="17741"/>
                  </a:cubicBezTo>
                  <a:lnTo>
                    <a:pt x="5502" y="16991"/>
                  </a:lnTo>
                  <a:cubicBezTo>
                    <a:pt x="6264" y="17467"/>
                    <a:pt x="7109" y="17800"/>
                    <a:pt x="8026" y="18015"/>
                  </a:cubicBezTo>
                  <a:lnTo>
                    <a:pt x="8026" y="19074"/>
                  </a:lnTo>
                  <a:cubicBezTo>
                    <a:pt x="8026" y="19443"/>
                    <a:pt x="8323" y="19741"/>
                    <a:pt x="8704" y="19741"/>
                  </a:cubicBezTo>
                  <a:lnTo>
                    <a:pt x="8942" y="19741"/>
                  </a:lnTo>
                  <a:lnTo>
                    <a:pt x="8895" y="13157"/>
                  </a:lnTo>
                  <a:cubicBezTo>
                    <a:pt x="7490" y="12740"/>
                    <a:pt x="6454" y="11454"/>
                    <a:pt x="6442" y="9907"/>
                  </a:cubicBezTo>
                  <a:cubicBezTo>
                    <a:pt x="6442" y="8359"/>
                    <a:pt x="7454" y="7049"/>
                    <a:pt x="8871" y="6609"/>
                  </a:cubicBezTo>
                  <a:lnTo>
                    <a:pt x="8835" y="1"/>
                  </a:ln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rot="-1521129">
              <a:off x="2005664" y="3440549"/>
              <a:ext cx="254727" cy="618204"/>
            </a:xfrm>
            <a:custGeom>
              <a:rect b="b" l="l" r="r" t="t"/>
              <a:pathLst>
                <a:path extrusionOk="0" h="9681" w="3989">
                  <a:moveTo>
                    <a:pt x="3941" y="1"/>
                  </a:moveTo>
                  <a:cubicBezTo>
                    <a:pt x="1691" y="465"/>
                    <a:pt x="0" y="2477"/>
                    <a:pt x="12" y="4859"/>
                  </a:cubicBezTo>
                  <a:cubicBezTo>
                    <a:pt x="24" y="7252"/>
                    <a:pt x="1726" y="9228"/>
                    <a:pt x="3989" y="9681"/>
                  </a:cubicBezTo>
                  <a:lnTo>
                    <a:pt x="3965" y="8109"/>
                  </a:lnTo>
                  <a:cubicBezTo>
                    <a:pt x="2560" y="7692"/>
                    <a:pt x="1524" y="6406"/>
                    <a:pt x="1512" y="4859"/>
                  </a:cubicBezTo>
                  <a:cubicBezTo>
                    <a:pt x="1512" y="3311"/>
                    <a:pt x="2524" y="2001"/>
                    <a:pt x="3941" y="1561"/>
                  </a:cubicBezTo>
                  <a:lnTo>
                    <a:pt x="3941" y="1"/>
                  </a:ln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rot="-1521129">
              <a:off x="1377583" y="4011353"/>
              <a:ext cx="808243" cy="1132958"/>
            </a:xfrm>
            <a:custGeom>
              <a:rect b="b" l="l" r="r" t="t"/>
              <a:pathLst>
                <a:path extrusionOk="0" h="17742" w="12657">
                  <a:moveTo>
                    <a:pt x="3977" y="1"/>
                  </a:moveTo>
                  <a:lnTo>
                    <a:pt x="1536" y="13"/>
                  </a:lnTo>
                  <a:cubicBezTo>
                    <a:pt x="1167" y="13"/>
                    <a:pt x="869" y="322"/>
                    <a:pt x="869" y="691"/>
                  </a:cubicBezTo>
                  <a:lnTo>
                    <a:pt x="869" y="1751"/>
                  </a:lnTo>
                  <a:cubicBezTo>
                    <a:pt x="572" y="1822"/>
                    <a:pt x="286" y="1918"/>
                    <a:pt x="0" y="2001"/>
                  </a:cubicBezTo>
                  <a:lnTo>
                    <a:pt x="12" y="6490"/>
                  </a:lnTo>
                  <a:lnTo>
                    <a:pt x="12" y="7883"/>
                  </a:lnTo>
                  <a:cubicBezTo>
                    <a:pt x="643" y="7025"/>
                    <a:pt x="1643" y="6466"/>
                    <a:pt x="2774" y="6466"/>
                  </a:cubicBezTo>
                  <a:cubicBezTo>
                    <a:pt x="2781" y="6466"/>
                    <a:pt x="2789" y="6466"/>
                    <a:pt x="2796" y="6466"/>
                  </a:cubicBezTo>
                  <a:cubicBezTo>
                    <a:pt x="4667" y="6466"/>
                    <a:pt x="6191" y="7997"/>
                    <a:pt x="6203" y="9883"/>
                  </a:cubicBezTo>
                  <a:cubicBezTo>
                    <a:pt x="6227" y="11764"/>
                    <a:pt x="4691" y="13300"/>
                    <a:pt x="2798" y="13312"/>
                  </a:cubicBezTo>
                  <a:cubicBezTo>
                    <a:pt x="1667" y="13312"/>
                    <a:pt x="655" y="12764"/>
                    <a:pt x="36" y="11919"/>
                  </a:cubicBezTo>
                  <a:lnTo>
                    <a:pt x="36" y="11919"/>
                  </a:lnTo>
                  <a:lnTo>
                    <a:pt x="60" y="17741"/>
                  </a:lnTo>
                  <a:lnTo>
                    <a:pt x="5727" y="17705"/>
                  </a:lnTo>
                  <a:cubicBezTo>
                    <a:pt x="6251" y="17515"/>
                    <a:pt x="6763" y="17265"/>
                    <a:pt x="7215" y="16967"/>
                  </a:cubicBezTo>
                  <a:lnTo>
                    <a:pt x="7965" y="17693"/>
                  </a:lnTo>
                  <a:lnTo>
                    <a:pt x="8942" y="17693"/>
                  </a:lnTo>
                  <a:lnTo>
                    <a:pt x="10656" y="15955"/>
                  </a:lnTo>
                  <a:cubicBezTo>
                    <a:pt x="10930" y="15681"/>
                    <a:pt x="10930" y="15253"/>
                    <a:pt x="10656" y="15003"/>
                  </a:cubicBezTo>
                  <a:lnTo>
                    <a:pt x="9894" y="14253"/>
                  </a:lnTo>
                  <a:cubicBezTo>
                    <a:pt x="10370" y="13491"/>
                    <a:pt x="10716" y="12645"/>
                    <a:pt x="10930" y="11740"/>
                  </a:cubicBezTo>
                  <a:lnTo>
                    <a:pt x="11978" y="11740"/>
                  </a:lnTo>
                  <a:cubicBezTo>
                    <a:pt x="12359" y="11740"/>
                    <a:pt x="12656" y="11443"/>
                    <a:pt x="12656" y="11050"/>
                  </a:cubicBezTo>
                  <a:lnTo>
                    <a:pt x="12633" y="8609"/>
                  </a:lnTo>
                  <a:cubicBezTo>
                    <a:pt x="12633" y="8240"/>
                    <a:pt x="12323" y="7942"/>
                    <a:pt x="11954" y="7942"/>
                  </a:cubicBezTo>
                  <a:lnTo>
                    <a:pt x="10894" y="7942"/>
                  </a:lnTo>
                  <a:cubicBezTo>
                    <a:pt x="10692" y="7037"/>
                    <a:pt x="10335" y="6204"/>
                    <a:pt x="9835" y="5442"/>
                  </a:cubicBezTo>
                  <a:lnTo>
                    <a:pt x="10585" y="4680"/>
                  </a:lnTo>
                  <a:cubicBezTo>
                    <a:pt x="10847" y="4418"/>
                    <a:pt x="10847" y="3989"/>
                    <a:pt x="10585" y="3727"/>
                  </a:cubicBezTo>
                  <a:lnTo>
                    <a:pt x="8870" y="1989"/>
                  </a:lnTo>
                  <a:cubicBezTo>
                    <a:pt x="8739" y="1858"/>
                    <a:pt x="8564" y="1793"/>
                    <a:pt x="8390" y="1793"/>
                  </a:cubicBezTo>
                  <a:cubicBezTo>
                    <a:pt x="8215" y="1793"/>
                    <a:pt x="8043" y="1858"/>
                    <a:pt x="7918" y="1989"/>
                  </a:cubicBezTo>
                  <a:lnTo>
                    <a:pt x="7180" y="2751"/>
                  </a:lnTo>
                  <a:cubicBezTo>
                    <a:pt x="6418" y="2275"/>
                    <a:pt x="5572" y="1930"/>
                    <a:pt x="4655" y="1727"/>
                  </a:cubicBezTo>
                  <a:lnTo>
                    <a:pt x="4655" y="668"/>
                  </a:lnTo>
                  <a:cubicBezTo>
                    <a:pt x="4655" y="298"/>
                    <a:pt x="4346" y="1"/>
                    <a:pt x="3977"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rot="-1521129">
              <a:off x="1419831" y="4388165"/>
              <a:ext cx="494256" cy="631869"/>
            </a:xfrm>
            <a:custGeom>
              <a:rect b="b" l="l" r="r" t="t"/>
              <a:pathLst>
                <a:path extrusionOk="0" h="9895" w="7740">
                  <a:moveTo>
                    <a:pt x="2806" y="1"/>
                  </a:moveTo>
                  <a:cubicBezTo>
                    <a:pt x="2792" y="1"/>
                    <a:pt x="2777" y="1"/>
                    <a:pt x="2762" y="1"/>
                  </a:cubicBezTo>
                  <a:cubicBezTo>
                    <a:pt x="1738" y="1"/>
                    <a:pt x="786" y="322"/>
                    <a:pt x="0" y="858"/>
                  </a:cubicBezTo>
                  <a:lnTo>
                    <a:pt x="0" y="1549"/>
                  </a:lnTo>
                  <a:lnTo>
                    <a:pt x="0" y="2942"/>
                  </a:lnTo>
                  <a:cubicBezTo>
                    <a:pt x="619" y="2084"/>
                    <a:pt x="1619" y="1525"/>
                    <a:pt x="2751" y="1525"/>
                  </a:cubicBezTo>
                  <a:cubicBezTo>
                    <a:pt x="2758" y="1525"/>
                    <a:pt x="2765" y="1525"/>
                    <a:pt x="2772" y="1525"/>
                  </a:cubicBezTo>
                  <a:cubicBezTo>
                    <a:pt x="4655" y="1525"/>
                    <a:pt x="6180" y="3056"/>
                    <a:pt x="6191" y="4930"/>
                  </a:cubicBezTo>
                  <a:cubicBezTo>
                    <a:pt x="6203" y="6823"/>
                    <a:pt x="4667" y="8359"/>
                    <a:pt x="2786" y="8371"/>
                  </a:cubicBezTo>
                  <a:cubicBezTo>
                    <a:pt x="1655" y="8371"/>
                    <a:pt x="643" y="7823"/>
                    <a:pt x="12" y="6978"/>
                  </a:cubicBezTo>
                  <a:lnTo>
                    <a:pt x="12" y="6978"/>
                  </a:lnTo>
                  <a:lnTo>
                    <a:pt x="24" y="9062"/>
                  </a:lnTo>
                  <a:cubicBezTo>
                    <a:pt x="822" y="9597"/>
                    <a:pt x="1774" y="9895"/>
                    <a:pt x="2798" y="9895"/>
                  </a:cubicBezTo>
                  <a:cubicBezTo>
                    <a:pt x="5537" y="9847"/>
                    <a:pt x="7739" y="7633"/>
                    <a:pt x="7727" y="4906"/>
                  </a:cubicBezTo>
                  <a:cubicBezTo>
                    <a:pt x="7704" y="2194"/>
                    <a:pt x="5513" y="1"/>
                    <a:pt x="2806"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rot="-1521129">
              <a:off x="934994" y="3240995"/>
              <a:ext cx="806774" cy="827273"/>
            </a:xfrm>
            <a:custGeom>
              <a:rect b="b" l="l" r="r" t="t"/>
              <a:pathLst>
                <a:path extrusionOk="0" h="12955" w="12634">
                  <a:moveTo>
                    <a:pt x="10514" y="0"/>
                  </a:moveTo>
                  <a:lnTo>
                    <a:pt x="4323" y="36"/>
                  </a:lnTo>
                  <a:cubicBezTo>
                    <a:pt x="5418" y="596"/>
                    <a:pt x="6156" y="1750"/>
                    <a:pt x="6168" y="3060"/>
                  </a:cubicBezTo>
                  <a:cubicBezTo>
                    <a:pt x="6192" y="4953"/>
                    <a:pt x="4656" y="6477"/>
                    <a:pt x="2763" y="6489"/>
                  </a:cubicBezTo>
                  <a:cubicBezTo>
                    <a:pt x="1632" y="6489"/>
                    <a:pt x="620" y="5941"/>
                    <a:pt x="1" y="5096"/>
                  </a:cubicBezTo>
                  <a:lnTo>
                    <a:pt x="1" y="5096"/>
                  </a:lnTo>
                  <a:lnTo>
                    <a:pt x="24" y="10978"/>
                  </a:lnTo>
                  <a:cubicBezTo>
                    <a:pt x="310" y="11085"/>
                    <a:pt x="596" y="11156"/>
                    <a:pt x="894" y="11228"/>
                  </a:cubicBezTo>
                  <a:lnTo>
                    <a:pt x="906" y="12288"/>
                  </a:lnTo>
                  <a:cubicBezTo>
                    <a:pt x="906" y="12657"/>
                    <a:pt x="1203" y="12954"/>
                    <a:pt x="1596" y="12954"/>
                  </a:cubicBezTo>
                  <a:lnTo>
                    <a:pt x="4037" y="12942"/>
                  </a:lnTo>
                  <a:cubicBezTo>
                    <a:pt x="4406" y="12942"/>
                    <a:pt x="4704" y="12633"/>
                    <a:pt x="4704" y="12252"/>
                  </a:cubicBezTo>
                  <a:lnTo>
                    <a:pt x="4704" y="11204"/>
                  </a:lnTo>
                  <a:cubicBezTo>
                    <a:pt x="5608" y="10990"/>
                    <a:pt x="6442" y="10633"/>
                    <a:pt x="7204" y="10144"/>
                  </a:cubicBezTo>
                  <a:lnTo>
                    <a:pt x="7966" y="10883"/>
                  </a:lnTo>
                  <a:cubicBezTo>
                    <a:pt x="8097" y="11019"/>
                    <a:pt x="8270" y="11088"/>
                    <a:pt x="8442" y="11088"/>
                  </a:cubicBezTo>
                  <a:cubicBezTo>
                    <a:pt x="8615" y="11088"/>
                    <a:pt x="8787" y="11019"/>
                    <a:pt x="8918" y="10883"/>
                  </a:cubicBezTo>
                  <a:lnTo>
                    <a:pt x="10645" y="9144"/>
                  </a:lnTo>
                  <a:cubicBezTo>
                    <a:pt x="10907" y="8870"/>
                    <a:pt x="10907" y="8442"/>
                    <a:pt x="10645" y="8192"/>
                  </a:cubicBezTo>
                  <a:lnTo>
                    <a:pt x="9883" y="7442"/>
                  </a:lnTo>
                  <a:cubicBezTo>
                    <a:pt x="10359" y="6692"/>
                    <a:pt x="10704" y="5846"/>
                    <a:pt x="10907" y="4929"/>
                  </a:cubicBezTo>
                  <a:lnTo>
                    <a:pt x="11966" y="4929"/>
                  </a:lnTo>
                  <a:cubicBezTo>
                    <a:pt x="12336" y="4929"/>
                    <a:pt x="12633" y="4632"/>
                    <a:pt x="12633" y="4251"/>
                  </a:cubicBezTo>
                  <a:lnTo>
                    <a:pt x="12621" y="1810"/>
                  </a:lnTo>
                  <a:cubicBezTo>
                    <a:pt x="12621" y="1429"/>
                    <a:pt x="12300" y="1131"/>
                    <a:pt x="11931" y="1131"/>
                  </a:cubicBezTo>
                  <a:lnTo>
                    <a:pt x="10871" y="1131"/>
                  </a:lnTo>
                  <a:cubicBezTo>
                    <a:pt x="10788" y="750"/>
                    <a:pt x="10669" y="381"/>
                    <a:pt x="10514"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rot="-1521129">
              <a:off x="883902" y="3325186"/>
              <a:ext cx="492724" cy="510285"/>
            </a:xfrm>
            <a:custGeom>
              <a:rect b="b" l="l" r="r" t="t"/>
              <a:pathLst>
                <a:path extrusionOk="0" h="7991" w="7716">
                  <a:moveTo>
                    <a:pt x="6632" y="1"/>
                  </a:moveTo>
                  <a:lnTo>
                    <a:pt x="4334" y="13"/>
                  </a:lnTo>
                  <a:cubicBezTo>
                    <a:pt x="5418" y="584"/>
                    <a:pt x="6156" y="1727"/>
                    <a:pt x="6180" y="3037"/>
                  </a:cubicBezTo>
                  <a:cubicBezTo>
                    <a:pt x="6192" y="4930"/>
                    <a:pt x="4656" y="6466"/>
                    <a:pt x="2763" y="6478"/>
                  </a:cubicBezTo>
                  <a:cubicBezTo>
                    <a:pt x="1632" y="6478"/>
                    <a:pt x="632" y="5930"/>
                    <a:pt x="1" y="5073"/>
                  </a:cubicBezTo>
                  <a:lnTo>
                    <a:pt x="1" y="5073"/>
                  </a:lnTo>
                  <a:lnTo>
                    <a:pt x="12" y="7157"/>
                  </a:lnTo>
                  <a:cubicBezTo>
                    <a:pt x="798" y="7692"/>
                    <a:pt x="1763" y="7990"/>
                    <a:pt x="2787" y="7990"/>
                  </a:cubicBezTo>
                  <a:cubicBezTo>
                    <a:pt x="5513" y="7978"/>
                    <a:pt x="7716" y="5764"/>
                    <a:pt x="7692" y="3025"/>
                  </a:cubicBezTo>
                  <a:cubicBezTo>
                    <a:pt x="7692" y="1882"/>
                    <a:pt x="7287" y="834"/>
                    <a:pt x="6632"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rot="-1521129">
              <a:off x="1166872" y="3097272"/>
              <a:ext cx="1210481" cy="2002696"/>
            </a:xfrm>
            <a:custGeom>
              <a:rect b="b" l="l" r="r" t="t"/>
              <a:pathLst>
                <a:path extrusionOk="0" h="31362" w="18956">
                  <a:moveTo>
                    <a:pt x="18824" y="0"/>
                  </a:moveTo>
                  <a:lnTo>
                    <a:pt x="1" y="84"/>
                  </a:lnTo>
                  <a:lnTo>
                    <a:pt x="72" y="20122"/>
                  </a:lnTo>
                  <a:lnTo>
                    <a:pt x="120" y="31361"/>
                  </a:lnTo>
                  <a:lnTo>
                    <a:pt x="18955" y="31290"/>
                  </a:lnTo>
                  <a:lnTo>
                    <a:pt x="18836" y="2894"/>
                  </a:lnTo>
                  <a:lnTo>
                    <a:pt x="18824"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 name="Google Shape;136;p3"/>
          <p:cNvGrpSpPr/>
          <p:nvPr/>
        </p:nvGrpSpPr>
        <p:grpSpPr>
          <a:xfrm>
            <a:off x="1194150" y="890075"/>
            <a:ext cx="6755700" cy="3501925"/>
            <a:chOff x="1194150" y="890075"/>
            <a:chExt cx="6755700" cy="3501925"/>
          </a:xfrm>
        </p:grpSpPr>
        <p:sp>
          <p:nvSpPr>
            <p:cNvPr id="137" name="Google Shape;137;p3"/>
            <p:cNvSpPr/>
            <p:nvPr/>
          </p:nvSpPr>
          <p:spPr>
            <a:xfrm>
              <a:off x="1194150" y="1028700"/>
              <a:ext cx="6755700" cy="3363300"/>
            </a:xfrm>
            <a:prstGeom prst="roundRect">
              <a:avLst>
                <a:gd fmla="val 5206" name="adj"/>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1194150" y="890075"/>
              <a:ext cx="6755700" cy="3363300"/>
            </a:xfrm>
            <a:prstGeom prst="roundRect">
              <a:avLst>
                <a:gd fmla="val 5206"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3"/>
          <p:cNvSpPr/>
          <p:nvPr/>
        </p:nvSpPr>
        <p:spPr>
          <a:xfrm>
            <a:off x="6451623" y="566282"/>
            <a:ext cx="840609" cy="841790"/>
          </a:xfrm>
          <a:custGeom>
            <a:rect b="b" l="l" r="r" t="t"/>
            <a:pathLst>
              <a:path extrusionOk="0" h="8550" w="8538">
                <a:moveTo>
                  <a:pt x="1370" y="1"/>
                </a:moveTo>
                <a:cubicBezTo>
                  <a:pt x="608" y="1"/>
                  <a:pt x="1" y="620"/>
                  <a:pt x="1" y="1370"/>
                </a:cubicBezTo>
                <a:lnTo>
                  <a:pt x="1" y="7180"/>
                </a:lnTo>
                <a:cubicBezTo>
                  <a:pt x="1" y="7942"/>
                  <a:pt x="608" y="8550"/>
                  <a:pt x="1370" y="8550"/>
                </a:cubicBezTo>
                <a:lnTo>
                  <a:pt x="7168" y="8550"/>
                </a:lnTo>
                <a:cubicBezTo>
                  <a:pt x="7930" y="8550"/>
                  <a:pt x="8537" y="7942"/>
                  <a:pt x="8537" y="7180"/>
                </a:cubicBezTo>
                <a:lnTo>
                  <a:pt x="8537" y="1370"/>
                </a:lnTo>
                <a:cubicBezTo>
                  <a:pt x="8537" y="620"/>
                  <a:pt x="7930" y="1"/>
                  <a:pt x="7168" y="1"/>
                </a:cubicBezTo>
                <a:close/>
              </a:path>
            </a:pathLst>
          </a:custGeom>
          <a:solidFill>
            <a:schemeClr val="accent4"/>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3"/>
          <p:cNvGrpSpPr/>
          <p:nvPr/>
        </p:nvGrpSpPr>
        <p:grpSpPr>
          <a:xfrm>
            <a:off x="6451623" y="467507"/>
            <a:ext cx="840609" cy="841790"/>
            <a:chOff x="7166950" y="4240225"/>
            <a:chExt cx="213450" cy="213750"/>
          </a:xfrm>
        </p:grpSpPr>
        <p:sp>
          <p:nvSpPr>
            <p:cNvPr id="141" name="Google Shape;141;p3"/>
            <p:cNvSpPr/>
            <p:nvPr/>
          </p:nvSpPr>
          <p:spPr>
            <a:xfrm>
              <a:off x="7166950" y="4240225"/>
              <a:ext cx="213450" cy="213750"/>
            </a:xfrm>
            <a:custGeom>
              <a:rect b="b" l="l" r="r" t="t"/>
              <a:pathLst>
                <a:path extrusionOk="0" h="8550" w="8538">
                  <a:moveTo>
                    <a:pt x="1370" y="1"/>
                  </a:moveTo>
                  <a:cubicBezTo>
                    <a:pt x="608" y="1"/>
                    <a:pt x="1" y="620"/>
                    <a:pt x="1" y="1370"/>
                  </a:cubicBezTo>
                  <a:lnTo>
                    <a:pt x="1" y="7180"/>
                  </a:lnTo>
                  <a:cubicBezTo>
                    <a:pt x="1" y="7942"/>
                    <a:pt x="608" y="8550"/>
                    <a:pt x="1370" y="8550"/>
                  </a:cubicBezTo>
                  <a:lnTo>
                    <a:pt x="7168" y="8550"/>
                  </a:lnTo>
                  <a:cubicBezTo>
                    <a:pt x="7930" y="8550"/>
                    <a:pt x="8537" y="7942"/>
                    <a:pt x="8537" y="7180"/>
                  </a:cubicBezTo>
                  <a:lnTo>
                    <a:pt x="8537" y="1370"/>
                  </a:lnTo>
                  <a:cubicBezTo>
                    <a:pt x="8537" y="620"/>
                    <a:pt x="7930" y="1"/>
                    <a:pt x="7168" y="1"/>
                  </a:cubicBezTo>
                  <a:close/>
                </a:path>
              </a:pathLst>
            </a:custGeom>
            <a:solidFill>
              <a:schemeClr val="accent6"/>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7248525" y="4286375"/>
              <a:ext cx="85725" cy="85750"/>
            </a:xfrm>
            <a:custGeom>
              <a:rect b="b" l="l" r="r" t="t"/>
              <a:pathLst>
                <a:path extrusionOk="0" h="3430" w="3429">
                  <a:moveTo>
                    <a:pt x="1715" y="0"/>
                  </a:moveTo>
                  <a:cubicBezTo>
                    <a:pt x="774" y="0"/>
                    <a:pt x="0" y="774"/>
                    <a:pt x="0" y="1715"/>
                  </a:cubicBezTo>
                  <a:cubicBezTo>
                    <a:pt x="0" y="2655"/>
                    <a:pt x="774" y="3429"/>
                    <a:pt x="1715" y="3429"/>
                  </a:cubicBezTo>
                  <a:cubicBezTo>
                    <a:pt x="2667" y="3429"/>
                    <a:pt x="3429" y="2655"/>
                    <a:pt x="3429" y="1715"/>
                  </a:cubicBezTo>
                  <a:cubicBezTo>
                    <a:pt x="3429" y="774"/>
                    <a:pt x="2667" y="0"/>
                    <a:pt x="1715" y="0"/>
                  </a:cubicBezTo>
                  <a:close/>
                </a:path>
              </a:pathLst>
            </a:custGeom>
            <a:solidFill>
              <a:schemeClr val="accent3"/>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a:off x="7213400" y="4322675"/>
              <a:ext cx="85450" cy="85450"/>
            </a:xfrm>
            <a:custGeom>
              <a:rect b="b" l="l" r="r" t="t"/>
              <a:pathLst>
                <a:path extrusionOk="0" h="3418" w="3418">
                  <a:moveTo>
                    <a:pt x="1703" y="1"/>
                  </a:moveTo>
                  <a:cubicBezTo>
                    <a:pt x="762" y="1"/>
                    <a:pt x="0" y="763"/>
                    <a:pt x="0" y="1703"/>
                  </a:cubicBezTo>
                  <a:cubicBezTo>
                    <a:pt x="0" y="2656"/>
                    <a:pt x="762" y="3418"/>
                    <a:pt x="1703" y="3418"/>
                  </a:cubicBezTo>
                  <a:cubicBezTo>
                    <a:pt x="2655" y="3418"/>
                    <a:pt x="3417" y="2656"/>
                    <a:pt x="3417" y="1703"/>
                  </a:cubicBezTo>
                  <a:cubicBezTo>
                    <a:pt x="3417" y="763"/>
                    <a:pt x="2655" y="1"/>
                    <a:pt x="1703" y="1"/>
                  </a:cubicBezTo>
                  <a:close/>
                </a:path>
              </a:pathLst>
            </a:custGeom>
            <a:solidFill>
              <a:srgbClr val="FFFF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 name="Google Shape;144;p3"/>
          <p:cNvGrpSpPr/>
          <p:nvPr/>
        </p:nvGrpSpPr>
        <p:grpSpPr>
          <a:xfrm>
            <a:off x="199570" y="3669795"/>
            <a:ext cx="1208986" cy="1214947"/>
            <a:chOff x="1286620" y="3669795"/>
            <a:chExt cx="1208986" cy="1214947"/>
          </a:xfrm>
        </p:grpSpPr>
        <p:sp>
          <p:nvSpPr>
            <p:cNvPr id="145" name="Google Shape;145;p3"/>
            <p:cNvSpPr/>
            <p:nvPr/>
          </p:nvSpPr>
          <p:spPr>
            <a:xfrm>
              <a:off x="1368516" y="3757545"/>
              <a:ext cx="1127090" cy="1127196"/>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a:off x="1286620" y="3669795"/>
              <a:ext cx="1127090" cy="1127196"/>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3_1_1_1_1">
    <p:spTree>
      <p:nvGrpSpPr>
        <p:cNvPr id="853" name="Shape 853"/>
        <p:cNvGrpSpPr/>
        <p:nvPr/>
      </p:nvGrpSpPr>
      <p:grpSpPr>
        <a:xfrm>
          <a:off x="0" y="0"/>
          <a:ext cx="0" cy="0"/>
          <a:chOff x="0" y="0"/>
          <a:chExt cx="0" cy="0"/>
        </a:xfrm>
      </p:grpSpPr>
      <p:grpSp>
        <p:nvGrpSpPr>
          <p:cNvPr id="854" name="Google Shape;854;p21"/>
          <p:cNvGrpSpPr/>
          <p:nvPr/>
        </p:nvGrpSpPr>
        <p:grpSpPr>
          <a:xfrm>
            <a:off x="-40" y="0"/>
            <a:ext cx="9143957" cy="5143500"/>
            <a:chOff x="-19200" y="0"/>
            <a:chExt cx="9163200" cy="5143500"/>
          </a:xfrm>
        </p:grpSpPr>
        <p:cxnSp>
          <p:nvCxnSpPr>
            <p:cNvPr id="855" name="Google Shape;855;p21"/>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56" name="Google Shape;856;p21"/>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57" name="Google Shape;857;p21"/>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58" name="Google Shape;858;p21"/>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59" name="Google Shape;859;p21"/>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60" name="Google Shape;860;p21"/>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61" name="Google Shape;861;p21"/>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62" name="Google Shape;862;p21"/>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63" name="Google Shape;863;p21"/>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64" name="Google Shape;864;p21"/>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65" name="Google Shape;865;p21"/>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66" name="Google Shape;866;p21"/>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67" name="Google Shape;867;p21"/>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68" name="Google Shape;868;p21"/>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69" name="Google Shape;869;p21"/>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70" name="Google Shape;870;p21"/>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71" name="Google Shape;871;p21"/>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72" name="Google Shape;872;p21"/>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73" name="Google Shape;873;p21"/>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874" name="Google Shape;874;p21"/>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875" name="Google Shape;875;p21"/>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876" name="Google Shape;876;p21"/>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877" name="Google Shape;877;p21"/>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878" name="Google Shape;878;p21"/>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879" name="Google Shape;879;p21"/>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880" name="Google Shape;880;p21"/>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881" name="Google Shape;881;p21"/>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882" name="Google Shape;882;p21"/>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grpSp>
        <p:nvGrpSpPr>
          <p:cNvPr id="883" name="Google Shape;883;p21"/>
          <p:cNvGrpSpPr/>
          <p:nvPr/>
        </p:nvGrpSpPr>
        <p:grpSpPr>
          <a:xfrm>
            <a:off x="8642181" y="-366333"/>
            <a:ext cx="901299" cy="905743"/>
            <a:chOff x="6780320" y="132595"/>
            <a:chExt cx="1208986" cy="1214947"/>
          </a:xfrm>
        </p:grpSpPr>
        <p:sp>
          <p:nvSpPr>
            <p:cNvPr id="884" name="Google Shape;884;p21"/>
            <p:cNvSpPr/>
            <p:nvPr/>
          </p:nvSpPr>
          <p:spPr>
            <a:xfrm>
              <a:off x="6862216" y="220345"/>
              <a:ext cx="1127090" cy="1127196"/>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1"/>
            <p:cNvSpPr/>
            <p:nvPr/>
          </p:nvSpPr>
          <p:spPr>
            <a:xfrm>
              <a:off x="6780320" y="132595"/>
              <a:ext cx="1127090" cy="1127196"/>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 name="Google Shape;886;p21"/>
          <p:cNvSpPr/>
          <p:nvPr/>
        </p:nvSpPr>
        <p:spPr>
          <a:xfrm>
            <a:off x="8242725" y="4242198"/>
            <a:ext cx="901273" cy="901273"/>
          </a:xfrm>
          <a:custGeom>
            <a:rect b="b" l="l" r="r" t="t"/>
            <a:pathLst>
              <a:path extrusionOk="0" fill="none" h="26409" w="26409">
                <a:moveTo>
                  <a:pt x="0" y="26408"/>
                </a:moveTo>
                <a:cubicBezTo>
                  <a:pt x="0" y="11823"/>
                  <a:pt x="11823" y="0"/>
                  <a:pt x="26408" y="0"/>
                </a:cubicBez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1"/>
          <p:cNvSpPr/>
          <p:nvPr/>
        </p:nvSpPr>
        <p:spPr>
          <a:xfrm>
            <a:off x="8328451" y="4501950"/>
            <a:ext cx="204298" cy="204298"/>
          </a:xfrm>
          <a:custGeom>
            <a:rect b="b" l="l" r="r" t="t"/>
            <a:pathLst>
              <a:path extrusionOk="0" h="2978" w="2978">
                <a:moveTo>
                  <a:pt x="1" y="1"/>
                </a:moveTo>
                <a:lnTo>
                  <a:pt x="1" y="2977"/>
                </a:lnTo>
                <a:lnTo>
                  <a:pt x="2977" y="2977"/>
                </a:lnTo>
                <a:lnTo>
                  <a:pt x="2977" y="1"/>
                </a:lnTo>
                <a:close/>
              </a:path>
            </a:pathLst>
          </a:custGeom>
          <a:solidFill>
            <a:schemeClr val="accent3"/>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1"/>
          <p:cNvSpPr/>
          <p:nvPr/>
        </p:nvSpPr>
        <p:spPr>
          <a:xfrm rot="-5400000">
            <a:off x="-397814" y="4300616"/>
            <a:ext cx="1240672" cy="445048"/>
          </a:xfrm>
          <a:custGeom>
            <a:rect b="b" l="l" r="r" t="t"/>
            <a:pathLst>
              <a:path extrusionOk="0" fill="none" h="18896" w="52543">
                <a:moveTo>
                  <a:pt x="52543" y="0"/>
                </a:moveTo>
                <a:lnTo>
                  <a:pt x="52543" y="9895"/>
                </a:lnTo>
                <a:cubicBezTo>
                  <a:pt x="52543" y="14859"/>
                  <a:pt x="48507" y="18896"/>
                  <a:pt x="43530" y="18896"/>
                </a:cubicBezTo>
                <a:lnTo>
                  <a:pt x="0" y="18896"/>
                </a:ln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1"/>
          <p:cNvSpPr/>
          <p:nvPr/>
        </p:nvSpPr>
        <p:spPr>
          <a:xfrm>
            <a:off x="408550" y="255350"/>
            <a:ext cx="211500" cy="211500"/>
          </a:xfrm>
          <a:prstGeom prst="ellipse">
            <a:avLst/>
          </a:pr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1"/>
          <p:cNvSpPr txBox="1"/>
          <p:nvPr>
            <p:ph type="title"/>
          </p:nvPr>
        </p:nvSpPr>
        <p:spPr>
          <a:xfrm>
            <a:off x="713400" y="381209"/>
            <a:ext cx="771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891" name="Google Shape;891;p21"/>
          <p:cNvSpPr txBox="1"/>
          <p:nvPr>
            <p:ph idx="1" type="body"/>
          </p:nvPr>
        </p:nvSpPr>
        <p:spPr>
          <a:xfrm>
            <a:off x="713400" y="1152475"/>
            <a:ext cx="7717200" cy="34164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4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14">
    <p:spTree>
      <p:nvGrpSpPr>
        <p:cNvPr id="892" name="Shape 892"/>
        <p:cNvGrpSpPr/>
        <p:nvPr/>
      </p:nvGrpSpPr>
      <p:grpSpPr>
        <a:xfrm>
          <a:off x="0" y="0"/>
          <a:ext cx="0" cy="0"/>
          <a:chOff x="0" y="0"/>
          <a:chExt cx="0" cy="0"/>
        </a:xfrm>
      </p:grpSpPr>
      <p:grpSp>
        <p:nvGrpSpPr>
          <p:cNvPr id="893" name="Google Shape;893;p22"/>
          <p:cNvGrpSpPr/>
          <p:nvPr/>
        </p:nvGrpSpPr>
        <p:grpSpPr>
          <a:xfrm>
            <a:off x="-40" y="0"/>
            <a:ext cx="9143957" cy="5143500"/>
            <a:chOff x="-19200" y="0"/>
            <a:chExt cx="9163200" cy="5143500"/>
          </a:xfrm>
        </p:grpSpPr>
        <p:cxnSp>
          <p:nvCxnSpPr>
            <p:cNvPr id="894" name="Google Shape;894;p22"/>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95" name="Google Shape;895;p22"/>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96" name="Google Shape;896;p22"/>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97" name="Google Shape;897;p22"/>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98" name="Google Shape;898;p22"/>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899" name="Google Shape;899;p22"/>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00" name="Google Shape;900;p22"/>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01" name="Google Shape;901;p22"/>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02" name="Google Shape;902;p22"/>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03" name="Google Shape;903;p22"/>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04" name="Google Shape;904;p22"/>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05" name="Google Shape;905;p22"/>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06" name="Google Shape;906;p22"/>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07" name="Google Shape;907;p22"/>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08" name="Google Shape;908;p22"/>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09" name="Google Shape;909;p22"/>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10" name="Google Shape;910;p22"/>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11" name="Google Shape;911;p22"/>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12" name="Google Shape;912;p22"/>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913" name="Google Shape;913;p22"/>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914" name="Google Shape;914;p22"/>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915" name="Google Shape;915;p22"/>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916" name="Google Shape;916;p22"/>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917" name="Google Shape;917;p22"/>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918" name="Google Shape;918;p22"/>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919" name="Google Shape;919;p22"/>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920" name="Google Shape;920;p22"/>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921" name="Google Shape;921;p22"/>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cxnSp>
        <p:nvCxnSpPr>
          <p:cNvPr id="922" name="Google Shape;922;p22"/>
          <p:cNvCxnSpPr/>
          <p:nvPr/>
        </p:nvCxnSpPr>
        <p:spPr>
          <a:xfrm>
            <a:off x="3501950" y="3138550"/>
            <a:ext cx="2721300" cy="0"/>
          </a:xfrm>
          <a:prstGeom prst="straightConnector1">
            <a:avLst/>
          </a:prstGeom>
          <a:noFill/>
          <a:ln cap="flat" cmpd="sng" w="19050">
            <a:solidFill>
              <a:schemeClr val="dk1"/>
            </a:solidFill>
            <a:prstDash val="dash"/>
            <a:round/>
            <a:headEnd len="med" w="med" type="none"/>
            <a:tailEnd len="med" w="med" type="none"/>
          </a:ln>
        </p:spPr>
      </p:cxnSp>
      <p:sp>
        <p:nvSpPr>
          <p:cNvPr id="923" name="Google Shape;923;p22"/>
          <p:cNvSpPr/>
          <p:nvPr/>
        </p:nvSpPr>
        <p:spPr>
          <a:xfrm flipH="1" rot="10800000">
            <a:off x="372085" y="3138544"/>
            <a:ext cx="2881938" cy="1537631"/>
          </a:xfrm>
          <a:custGeom>
            <a:rect b="b" l="l" r="r" t="t"/>
            <a:pathLst>
              <a:path extrusionOk="0" fill="none" h="38994" w="73141">
                <a:moveTo>
                  <a:pt x="73140" y="38993"/>
                </a:moveTo>
                <a:lnTo>
                  <a:pt x="9323" y="38993"/>
                </a:lnTo>
                <a:cubicBezTo>
                  <a:pt x="4167" y="38993"/>
                  <a:pt x="0" y="34826"/>
                  <a:pt x="0" y="29671"/>
                </a:cubicBezTo>
                <a:lnTo>
                  <a:pt x="0" y="9311"/>
                </a:lnTo>
                <a:cubicBezTo>
                  <a:pt x="0" y="4168"/>
                  <a:pt x="4167" y="0"/>
                  <a:pt x="9323" y="0"/>
                </a:cubicBezTo>
                <a:lnTo>
                  <a:pt x="36433" y="0"/>
                </a:lnTo>
              </a:path>
            </a:pathLst>
          </a:custGeom>
          <a:noFill/>
          <a:ln cap="flat" cmpd="sng" w="19050">
            <a:solidFill>
              <a:srgbClr val="000000"/>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2"/>
          <p:cNvSpPr/>
          <p:nvPr/>
        </p:nvSpPr>
        <p:spPr>
          <a:xfrm flipH="1">
            <a:off x="470124" y="3550"/>
            <a:ext cx="4448028" cy="1597373"/>
          </a:xfrm>
          <a:custGeom>
            <a:rect b="b" l="l" r="r" t="t"/>
            <a:pathLst>
              <a:path extrusionOk="0" fill="none" h="18896" w="52543">
                <a:moveTo>
                  <a:pt x="52543" y="0"/>
                </a:moveTo>
                <a:lnTo>
                  <a:pt x="52543" y="9895"/>
                </a:lnTo>
                <a:cubicBezTo>
                  <a:pt x="52543" y="14859"/>
                  <a:pt x="48507" y="18896"/>
                  <a:pt x="43530" y="18896"/>
                </a:cubicBezTo>
                <a:lnTo>
                  <a:pt x="0" y="18896"/>
                </a:ln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2"/>
          <p:cNvSpPr/>
          <p:nvPr/>
        </p:nvSpPr>
        <p:spPr>
          <a:xfrm rot="10800000">
            <a:off x="5850035" y="1600919"/>
            <a:ext cx="2884315" cy="1537631"/>
          </a:xfrm>
          <a:custGeom>
            <a:rect b="b" l="l" r="r" t="t"/>
            <a:pathLst>
              <a:path extrusionOk="0" fill="none" h="38994" w="73141">
                <a:moveTo>
                  <a:pt x="73140" y="38993"/>
                </a:moveTo>
                <a:lnTo>
                  <a:pt x="9323" y="38993"/>
                </a:lnTo>
                <a:cubicBezTo>
                  <a:pt x="4167" y="38993"/>
                  <a:pt x="0" y="34826"/>
                  <a:pt x="0" y="29671"/>
                </a:cubicBezTo>
                <a:lnTo>
                  <a:pt x="0" y="9311"/>
                </a:lnTo>
                <a:cubicBezTo>
                  <a:pt x="0" y="4168"/>
                  <a:pt x="4167" y="0"/>
                  <a:pt x="9323" y="0"/>
                </a:cubicBezTo>
                <a:lnTo>
                  <a:pt x="36433" y="0"/>
                </a:lnTo>
              </a:path>
            </a:pathLst>
          </a:custGeom>
          <a:noFill/>
          <a:ln cap="flat" cmpd="sng" w="19050">
            <a:solidFill>
              <a:srgbClr val="000000"/>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 name="Google Shape;926;p22"/>
          <p:cNvGrpSpPr/>
          <p:nvPr/>
        </p:nvGrpSpPr>
        <p:grpSpPr>
          <a:xfrm>
            <a:off x="1065950" y="1440392"/>
            <a:ext cx="3300478" cy="2669777"/>
            <a:chOff x="1065950" y="1440392"/>
            <a:chExt cx="3300478" cy="2669777"/>
          </a:xfrm>
        </p:grpSpPr>
        <p:sp>
          <p:nvSpPr>
            <p:cNvPr id="927" name="Google Shape;927;p22"/>
            <p:cNvSpPr/>
            <p:nvPr/>
          </p:nvSpPr>
          <p:spPr>
            <a:xfrm>
              <a:off x="1147428" y="1527769"/>
              <a:ext cx="3219000" cy="2582400"/>
            </a:xfrm>
            <a:prstGeom prst="roundRect">
              <a:avLst>
                <a:gd fmla="val 5206" name="adj"/>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2"/>
            <p:cNvSpPr/>
            <p:nvPr/>
          </p:nvSpPr>
          <p:spPr>
            <a:xfrm>
              <a:off x="1147425" y="1440392"/>
              <a:ext cx="3219000" cy="2538900"/>
            </a:xfrm>
            <a:prstGeom prst="roundRect">
              <a:avLst>
                <a:gd fmla="val 5206"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2"/>
            <p:cNvSpPr/>
            <p:nvPr/>
          </p:nvSpPr>
          <p:spPr>
            <a:xfrm rot="-5400000">
              <a:off x="860900" y="2424454"/>
              <a:ext cx="563100" cy="153000"/>
            </a:xfrm>
            <a:prstGeom prst="roundRect">
              <a:avLst>
                <a:gd fmla="val 16667" name="adj"/>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22"/>
          <p:cNvGrpSpPr/>
          <p:nvPr/>
        </p:nvGrpSpPr>
        <p:grpSpPr>
          <a:xfrm>
            <a:off x="4777455" y="1440392"/>
            <a:ext cx="3292195" cy="2669777"/>
            <a:chOff x="4777455" y="1440392"/>
            <a:chExt cx="3292195" cy="2669777"/>
          </a:xfrm>
        </p:grpSpPr>
        <p:sp>
          <p:nvSpPr>
            <p:cNvPr id="931" name="Google Shape;931;p22"/>
            <p:cNvSpPr/>
            <p:nvPr/>
          </p:nvSpPr>
          <p:spPr>
            <a:xfrm>
              <a:off x="4777458" y="1527769"/>
              <a:ext cx="3219000" cy="2582400"/>
            </a:xfrm>
            <a:prstGeom prst="roundRect">
              <a:avLst>
                <a:gd fmla="val 5206" name="adj"/>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2"/>
            <p:cNvSpPr/>
            <p:nvPr/>
          </p:nvSpPr>
          <p:spPr>
            <a:xfrm>
              <a:off x="4777455" y="1440392"/>
              <a:ext cx="3219000" cy="2538900"/>
            </a:xfrm>
            <a:prstGeom prst="roundRect">
              <a:avLst>
                <a:gd fmla="val 5206"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2"/>
            <p:cNvSpPr/>
            <p:nvPr/>
          </p:nvSpPr>
          <p:spPr>
            <a:xfrm rot="-5400000">
              <a:off x="7711600" y="3437429"/>
              <a:ext cx="563100" cy="153000"/>
            </a:xfrm>
            <a:prstGeom prst="roundRect">
              <a:avLst>
                <a:gd fmla="val 16667" name="adj"/>
              </a:avLst>
            </a:pr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 name="Google Shape;934;p22"/>
          <p:cNvSpPr/>
          <p:nvPr/>
        </p:nvSpPr>
        <p:spPr>
          <a:xfrm>
            <a:off x="1651025" y="1144508"/>
            <a:ext cx="2211900" cy="602400"/>
          </a:xfrm>
          <a:prstGeom prst="roundRect">
            <a:avLst>
              <a:gd fmla="val 22687" name="adj"/>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2"/>
          <p:cNvSpPr/>
          <p:nvPr/>
        </p:nvSpPr>
        <p:spPr>
          <a:xfrm>
            <a:off x="1651025" y="1033325"/>
            <a:ext cx="2211900" cy="602400"/>
          </a:xfrm>
          <a:prstGeom prst="roundRect">
            <a:avLst>
              <a:gd fmla="val 22687"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2"/>
          <p:cNvSpPr/>
          <p:nvPr/>
        </p:nvSpPr>
        <p:spPr>
          <a:xfrm>
            <a:off x="5281050" y="1144508"/>
            <a:ext cx="2211900" cy="602400"/>
          </a:xfrm>
          <a:prstGeom prst="roundRect">
            <a:avLst>
              <a:gd fmla="val 22687" name="adj"/>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2"/>
          <p:cNvSpPr/>
          <p:nvPr/>
        </p:nvSpPr>
        <p:spPr>
          <a:xfrm>
            <a:off x="5281050" y="1033325"/>
            <a:ext cx="2211900" cy="602400"/>
          </a:xfrm>
          <a:prstGeom prst="roundRect">
            <a:avLst>
              <a:gd fmla="val 22687" name="adj"/>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2"/>
          <p:cNvSpPr/>
          <p:nvPr/>
        </p:nvSpPr>
        <p:spPr>
          <a:xfrm>
            <a:off x="8636974" y="2267588"/>
            <a:ext cx="204300" cy="2043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2"/>
          <p:cNvSpPr/>
          <p:nvPr/>
        </p:nvSpPr>
        <p:spPr>
          <a:xfrm>
            <a:off x="1797651" y="4568225"/>
            <a:ext cx="204298" cy="204298"/>
          </a:xfrm>
          <a:custGeom>
            <a:rect b="b" l="l" r="r" t="t"/>
            <a:pathLst>
              <a:path extrusionOk="0" h="2978" w="2978">
                <a:moveTo>
                  <a:pt x="1" y="1"/>
                </a:moveTo>
                <a:lnTo>
                  <a:pt x="1" y="2977"/>
                </a:lnTo>
                <a:lnTo>
                  <a:pt x="2977" y="2977"/>
                </a:lnTo>
                <a:lnTo>
                  <a:pt x="2977" y="1"/>
                </a:lnTo>
                <a:close/>
              </a:path>
            </a:pathLst>
          </a:custGeom>
          <a:solidFill>
            <a:schemeClr val="accent6"/>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2"/>
          <p:cNvSpPr txBox="1"/>
          <p:nvPr>
            <p:ph idx="1" type="subTitle"/>
          </p:nvPr>
        </p:nvSpPr>
        <p:spPr>
          <a:xfrm>
            <a:off x="1476225" y="1884775"/>
            <a:ext cx="2565000" cy="19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lvl1pPr>
            <a:lvl2pPr lvl="1" rtl="0" algn="ctr">
              <a:lnSpc>
                <a:spcPct val="100000"/>
              </a:lnSpc>
              <a:spcBef>
                <a:spcPts val="800"/>
              </a:spcBef>
              <a:spcAft>
                <a:spcPts val="0"/>
              </a:spcAft>
              <a:buNone/>
              <a:defRPr sz="1600"/>
            </a:lvl2pPr>
            <a:lvl3pPr lvl="2" rtl="0" algn="ctr">
              <a:lnSpc>
                <a:spcPct val="100000"/>
              </a:lnSpc>
              <a:spcBef>
                <a:spcPts val="800"/>
              </a:spcBef>
              <a:spcAft>
                <a:spcPts val="0"/>
              </a:spcAft>
              <a:buNone/>
              <a:defRPr sz="1600"/>
            </a:lvl3pPr>
            <a:lvl4pPr lvl="3" rtl="0" algn="ctr">
              <a:lnSpc>
                <a:spcPct val="100000"/>
              </a:lnSpc>
              <a:spcBef>
                <a:spcPts val="800"/>
              </a:spcBef>
              <a:spcAft>
                <a:spcPts val="0"/>
              </a:spcAft>
              <a:buNone/>
              <a:defRPr sz="1600"/>
            </a:lvl4pPr>
            <a:lvl5pPr lvl="4" rtl="0" algn="ctr">
              <a:lnSpc>
                <a:spcPct val="100000"/>
              </a:lnSpc>
              <a:spcBef>
                <a:spcPts val="800"/>
              </a:spcBef>
              <a:spcAft>
                <a:spcPts val="0"/>
              </a:spcAft>
              <a:buNone/>
              <a:defRPr sz="1600"/>
            </a:lvl5pPr>
            <a:lvl6pPr lvl="5" rtl="0" algn="ctr">
              <a:lnSpc>
                <a:spcPct val="100000"/>
              </a:lnSpc>
              <a:spcBef>
                <a:spcPts val="800"/>
              </a:spcBef>
              <a:spcAft>
                <a:spcPts val="0"/>
              </a:spcAft>
              <a:buNone/>
              <a:defRPr sz="1600"/>
            </a:lvl6pPr>
            <a:lvl7pPr lvl="6" rtl="0" algn="ctr">
              <a:lnSpc>
                <a:spcPct val="100000"/>
              </a:lnSpc>
              <a:spcBef>
                <a:spcPts val="800"/>
              </a:spcBef>
              <a:spcAft>
                <a:spcPts val="0"/>
              </a:spcAft>
              <a:buNone/>
              <a:defRPr sz="1600"/>
            </a:lvl7pPr>
            <a:lvl8pPr lvl="7" rtl="0" algn="ctr">
              <a:lnSpc>
                <a:spcPct val="100000"/>
              </a:lnSpc>
              <a:spcBef>
                <a:spcPts val="800"/>
              </a:spcBef>
              <a:spcAft>
                <a:spcPts val="0"/>
              </a:spcAft>
              <a:buNone/>
              <a:defRPr sz="1600"/>
            </a:lvl8pPr>
            <a:lvl9pPr lvl="8" rtl="0" algn="ctr">
              <a:lnSpc>
                <a:spcPct val="100000"/>
              </a:lnSpc>
              <a:spcBef>
                <a:spcPts val="800"/>
              </a:spcBef>
              <a:spcAft>
                <a:spcPts val="800"/>
              </a:spcAft>
              <a:buNone/>
              <a:defRPr sz="1600"/>
            </a:lvl9pPr>
          </a:lstStyle>
          <a:p/>
        </p:txBody>
      </p:sp>
      <p:sp>
        <p:nvSpPr>
          <p:cNvPr id="941" name="Google Shape;941;p22"/>
          <p:cNvSpPr txBox="1"/>
          <p:nvPr>
            <p:ph type="ctrTitle"/>
          </p:nvPr>
        </p:nvSpPr>
        <p:spPr>
          <a:xfrm>
            <a:off x="1846025" y="1068125"/>
            <a:ext cx="1819800" cy="5328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Clr>
                <a:schemeClr val="dk2"/>
              </a:buClr>
              <a:buSzPts val="1800"/>
              <a:buNone/>
              <a:defRPr>
                <a:solidFill>
                  <a:schemeClr val="lt1"/>
                </a:solidFill>
              </a:defRPr>
            </a:lvl1pPr>
            <a:lvl2pPr lvl="1"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2pPr>
            <a:lvl3pPr lvl="2"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3pPr>
            <a:lvl4pPr lvl="3"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4pPr>
            <a:lvl5pPr lvl="4"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5pPr>
            <a:lvl6pPr lvl="5"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6pPr>
            <a:lvl7pPr lvl="6"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7pPr>
            <a:lvl8pPr lvl="7"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8pPr>
            <a:lvl9pPr lvl="8"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9pPr>
          </a:lstStyle>
          <a:p/>
        </p:txBody>
      </p:sp>
      <p:sp>
        <p:nvSpPr>
          <p:cNvPr id="942" name="Google Shape;942;p22"/>
          <p:cNvSpPr txBox="1"/>
          <p:nvPr>
            <p:ph idx="2" type="ctrTitle"/>
          </p:nvPr>
        </p:nvSpPr>
        <p:spPr>
          <a:xfrm>
            <a:off x="5477100" y="1068125"/>
            <a:ext cx="1819800" cy="532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800"/>
              <a:buNone/>
              <a:defRPr>
                <a:solidFill>
                  <a:schemeClr val="lt1"/>
                </a:solidFill>
              </a:defRPr>
            </a:lvl1pPr>
            <a:lvl2pPr lvl="1"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2pPr>
            <a:lvl3pPr lvl="2"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3pPr>
            <a:lvl4pPr lvl="3"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4pPr>
            <a:lvl5pPr lvl="4"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5pPr>
            <a:lvl6pPr lvl="5"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6pPr>
            <a:lvl7pPr lvl="6"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7pPr>
            <a:lvl8pPr lvl="7"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8pPr>
            <a:lvl9pPr lvl="8"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9pPr>
          </a:lstStyle>
          <a:p/>
        </p:txBody>
      </p:sp>
      <p:sp>
        <p:nvSpPr>
          <p:cNvPr id="943" name="Google Shape;943;p22"/>
          <p:cNvSpPr txBox="1"/>
          <p:nvPr>
            <p:ph idx="3" type="subTitle"/>
          </p:nvPr>
        </p:nvSpPr>
        <p:spPr>
          <a:xfrm>
            <a:off x="5102725" y="1884775"/>
            <a:ext cx="2565000" cy="19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lvl1pPr>
            <a:lvl2pPr lvl="1" rtl="0" algn="ctr">
              <a:lnSpc>
                <a:spcPct val="100000"/>
              </a:lnSpc>
              <a:spcBef>
                <a:spcPts val="800"/>
              </a:spcBef>
              <a:spcAft>
                <a:spcPts val="0"/>
              </a:spcAft>
              <a:buNone/>
              <a:defRPr sz="1600"/>
            </a:lvl2pPr>
            <a:lvl3pPr lvl="2" rtl="0" algn="ctr">
              <a:lnSpc>
                <a:spcPct val="100000"/>
              </a:lnSpc>
              <a:spcBef>
                <a:spcPts val="800"/>
              </a:spcBef>
              <a:spcAft>
                <a:spcPts val="0"/>
              </a:spcAft>
              <a:buNone/>
              <a:defRPr sz="1600"/>
            </a:lvl3pPr>
            <a:lvl4pPr lvl="3" rtl="0" algn="ctr">
              <a:lnSpc>
                <a:spcPct val="100000"/>
              </a:lnSpc>
              <a:spcBef>
                <a:spcPts val="800"/>
              </a:spcBef>
              <a:spcAft>
                <a:spcPts val="0"/>
              </a:spcAft>
              <a:buNone/>
              <a:defRPr sz="1600"/>
            </a:lvl4pPr>
            <a:lvl5pPr lvl="4" rtl="0" algn="ctr">
              <a:lnSpc>
                <a:spcPct val="100000"/>
              </a:lnSpc>
              <a:spcBef>
                <a:spcPts val="800"/>
              </a:spcBef>
              <a:spcAft>
                <a:spcPts val="0"/>
              </a:spcAft>
              <a:buNone/>
              <a:defRPr sz="1600"/>
            </a:lvl5pPr>
            <a:lvl6pPr lvl="5" rtl="0" algn="ctr">
              <a:lnSpc>
                <a:spcPct val="100000"/>
              </a:lnSpc>
              <a:spcBef>
                <a:spcPts val="800"/>
              </a:spcBef>
              <a:spcAft>
                <a:spcPts val="0"/>
              </a:spcAft>
              <a:buNone/>
              <a:defRPr sz="1600"/>
            </a:lvl6pPr>
            <a:lvl7pPr lvl="6" rtl="0" algn="ctr">
              <a:lnSpc>
                <a:spcPct val="100000"/>
              </a:lnSpc>
              <a:spcBef>
                <a:spcPts val="800"/>
              </a:spcBef>
              <a:spcAft>
                <a:spcPts val="0"/>
              </a:spcAft>
              <a:buNone/>
              <a:defRPr sz="1600"/>
            </a:lvl7pPr>
            <a:lvl8pPr lvl="7" rtl="0" algn="ctr">
              <a:lnSpc>
                <a:spcPct val="100000"/>
              </a:lnSpc>
              <a:spcBef>
                <a:spcPts val="800"/>
              </a:spcBef>
              <a:spcAft>
                <a:spcPts val="0"/>
              </a:spcAft>
              <a:buNone/>
              <a:defRPr sz="1600"/>
            </a:lvl8pPr>
            <a:lvl9pPr lvl="8" rtl="0" algn="ctr">
              <a:lnSpc>
                <a:spcPct val="100000"/>
              </a:lnSpc>
              <a:spcBef>
                <a:spcPts val="800"/>
              </a:spcBef>
              <a:spcAft>
                <a:spcPts val="800"/>
              </a:spcAft>
              <a:buNone/>
              <a:defRPr sz="1600"/>
            </a:lvl9pPr>
          </a:lstStyle>
          <a:p/>
        </p:txBody>
      </p:sp>
      <p:grpSp>
        <p:nvGrpSpPr>
          <p:cNvPr id="944" name="Google Shape;944;p22"/>
          <p:cNvGrpSpPr/>
          <p:nvPr/>
        </p:nvGrpSpPr>
        <p:grpSpPr>
          <a:xfrm>
            <a:off x="2943847" y="-620331"/>
            <a:ext cx="1031166" cy="1036207"/>
            <a:chOff x="-546937" y="-581525"/>
            <a:chExt cx="1507993" cy="1515365"/>
          </a:xfrm>
        </p:grpSpPr>
        <p:sp>
          <p:nvSpPr>
            <p:cNvPr id="945" name="Google Shape;945;p22"/>
            <p:cNvSpPr/>
            <p:nvPr/>
          </p:nvSpPr>
          <p:spPr>
            <a:xfrm>
              <a:off x="-444787" y="-47207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2"/>
            <p:cNvSpPr/>
            <p:nvPr/>
          </p:nvSpPr>
          <p:spPr>
            <a:xfrm>
              <a:off x="-546937" y="-58152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grpSp>
      <p:grpSp>
        <p:nvGrpSpPr>
          <p:cNvPr id="947" name="Google Shape;947;p22"/>
          <p:cNvGrpSpPr/>
          <p:nvPr/>
        </p:nvGrpSpPr>
        <p:grpSpPr>
          <a:xfrm>
            <a:off x="7562350" y="4467100"/>
            <a:ext cx="868250" cy="875741"/>
            <a:chOff x="7562350" y="4467100"/>
            <a:chExt cx="868250" cy="875741"/>
          </a:xfrm>
        </p:grpSpPr>
        <p:sp>
          <p:nvSpPr>
            <p:cNvPr id="948" name="Google Shape;948;p22"/>
            <p:cNvSpPr/>
            <p:nvPr/>
          </p:nvSpPr>
          <p:spPr>
            <a:xfrm>
              <a:off x="7657200" y="4569441"/>
              <a:ext cx="773400" cy="773400"/>
            </a:xfrm>
            <a:prstGeom prst="roundRect">
              <a:avLst>
                <a:gd fmla="val 16667" name="adj"/>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 name="Google Shape;949;p22"/>
            <p:cNvGrpSpPr/>
            <p:nvPr/>
          </p:nvGrpSpPr>
          <p:grpSpPr>
            <a:xfrm>
              <a:off x="7562350" y="4467100"/>
              <a:ext cx="773400" cy="773400"/>
              <a:chOff x="8430600" y="503400"/>
              <a:chExt cx="773400" cy="773400"/>
            </a:xfrm>
          </p:grpSpPr>
          <p:sp>
            <p:nvSpPr>
              <p:cNvPr id="950" name="Google Shape;950;p22"/>
              <p:cNvSpPr/>
              <p:nvPr/>
            </p:nvSpPr>
            <p:spPr>
              <a:xfrm>
                <a:off x="8430600" y="503400"/>
                <a:ext cx="773400" cy="773400"/>
              </a:xfrm>
              <a:prstGeom prst="roundRect">
                <a:avLst>
                  <a:gd fmla="val 16667"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1" name="Google Shape;951;p22"/>
              <p:cNvGrpSpPr/>
              <p:nvPr/>
            </p:nvGrpSpPr>
            <p:grpSpPr>
              <a:xfrm>
                <a:off x="8572674" y="645476"/>
                <a:ext cx="489254" cy="489254"/>
                <a:chOff x="4457700" y="2655225"/>
                <a:chExt cx="113125" cy="113125"/>
              </a:xfrm>
            </p:grpSpPr>
            <p:sp>
              <p:nvSpPr>
                <p:cNvPr id="952" name="Google Shape;952;p22"/>
                <p:cNvSpPr/>
                <p:nvPr/>
              </p:nvSpPr>
              <p:spPr>
                <a:xfrm>
                  <a:off x="4457700" y="2655225"/>
                  <a:ext cx="113125" cy="113125"/>
                </a:xfrm>
                <a:custGeom>
                  <a:rect b="b" l="l" r="r" t="t"/>
                  <a:pathLst>
                    <a:path extrusionOk="0" h="4525" w="4525">
                      <a:moveTo>
                        <a:pt x="2262" y="1108"/>
                      </a:moveTo>
                      <a:cubicBezTo>
                        <a:pt x="2917" y="1108"/>
                        <a:pt x="3441" y="1631"/>
                        <a:pt x="3441" y="2286"/>
                      </a:cubicBezTo>
                      <a:cubicBezTo>
                        <a:pt x="3453" y="2917"/>
                        <a:pt x="2917" y="3453"/>
                        <a:pt x="2262" y="3453"/>
                      </a:cubicBezTo>
                      <a:cubicBezTo>
                        <a:pt x="1607" y="3453"/>
                        <a:pt x="1083" y="2941"/>
                        <a:pt x="1083" y="2286"/>
                      </a:cubicBezTo>
                      <a:cubicBezTo>
                        <a:pt x="1083" y="1631"/>
                        <a:pt x="1607" y="1108"/>
                        <a:pt x="2262" y="1108"/>
                      </a:cubicBezTo>
                      <a:close/>
                      <a:moveTo>
                        <a:pt x="2262" y="0"/>
                      </a:moveTo>
                      <a:cubicBezTo>
                        <a:pt x="1012" y="0"/>
                        <a:pt x="0" y="1012"/>
                        <a:pt x="0" y="2262"/>
                      </a:cubicBezTo>
                      <a:cubicBezTo>
                        <a:pt x="0" y="3513"/>
                        <a:pt x="1012" y="4525"/>
                        <a:pt x="2262" y="4525"/>
                      </a:cubicBezTo>
                      <a:cubicBezTo>
                        <a:pt x="3512" y="4525"/>
                        <a:pt x="4524" y="3513"/>
                        <a:pt x="4524" y="2262"/>
                      </a:cubicBezTo>
                      <a:cubicBezTo>
                        <a:pt x="4524" y="1012"/>
                        <a:pt x="3512" y="0"/>
                        <a:pt x="2262" y="0"/>
                      </a:cubicBezTo>
                      <a:close/>
                    </a:path>
                  </a:pathLst>
                </a:custGeom>
                <a:solidFill>
                  <a:schemeClr val="dk2"/>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2"/>
                <p:cNvSpPr/>
                <p:nvPr/>
              </p:nvSpPr>
              <p:spPr>
                <a:xfrm>
                  <a:off x="4459175" y="2655225"/>
                  <a:ext cx="111050" cy="51225"/>
                </a:xfrm>
                <a:custGeom>
                  <a:rect b="b" l="l" r="r" t="t"/>
                  <a:pathLst>
                    <a:path extrusionOk="0" h="2049" w="4442">
                      <a:moveTo>
                        <a:pt x="2215" y="0"/>
                      </a:moveTo>
                      <a:cubicBezTo>
                        <a:pt x="1322" y="0"/>
                        <a:pt x="548" y="524"/>
                        <a:pt x="179" y="1274"/>
                      </a:cubicBezTo>
                      <a:cubicBezTo>
                        <a:pt x="1" y="1643"/>
                        <a:pt x="274" y="2048"/>
                        <a:pt x="679" y="2048"/>
                      </a:cubicBezTo>
                      <a:cubicBezTo>
                        <a:pt x="882" y="2048"/>
                        <a:pt x="1072" y="1929"/>
                        <a:pt x="1167" y="1727"/>
                      </a:cubicBezTo>
                      <a:cubicBezTo>
                        <a:pt x="1358" y="1346"/>
                        <a:pt x="1763" y="1096"/>
                        <a:pt x="2215" y="1096"/>
                      </a:cubicBezTo>
                      <a:cubicBezTo>
                        <a:pt x="2679" y="1096"/>
                        <a:pt x="3072" y="1358"/>
                        <a:pt x="3275" y="1727"/>
                      </a:cubicBezTo>
                      <a:cubicBezTo>
                        <a:pt x="3370" y="1929"/>
                        <a:pt x="3561" y="2048"/>
                        <a:pt x="3763" y="2048"/>
                      </a:cubicBezTo>
                      <a:cubicBezTo>
                        <a:pt x="4168" y="2048"/>
                        <a:pt x="4442" y="1631"/>
                        <a:pt x="4263" y="1274"/>
                      </a:cubicBezTo>
                      <a:cubicBezTo>
                        <a:pt x="3882" y="512"/>
                        <a:pt x="3108" y="0"/>
                        <a:pt x="2215" y="0"/>
                      </a:cubicBezTo>
                      <a:close/>
                    </a:path>
                  </a:pathLst>
                </a:custGeom>
                <a:solidFill>
                  <a:schemeClr val="accent3"/>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4_1">
    <p:spTree>
      <p:nvGrpSpPr>
        <p:cNvPr id="954" name="Shape 954"/>
        <p:cNvGrpSpPr/>
        <p:nvPr/>
      </p:nvGrpSpPr>
      <p:grpSpPr>
        <a:xfrm>
          <a:off x="0" y="0"/>
          <a:ext cx="0" cy="0"/>
          <a:chOff x="0" y="0"/>
          <a:chExt cx="0" cy="0"/>
        </a:xfrm>
      </p:grpSpPr>
      <p:grpSp>
        <p:nvGrpSpPr>
          <p:cNvPr id="955" name="Google Shape;955;p23"/>
          <p:cNvGrpSpPr/>
          <p:nvPr/>
        </p:nvGrpSpPr>
        <p:grpSpPr>
          <a:xfrm>
            <a:off x="-40" y="0"/>
            <a:ext cx="9143957" cy="5143500"/>
            <a:chOff x="-19200" y="0"/>
            <a:chExt cx="9163200" cy="5143500"/>
          </a:xfrm>
        </p:grpSpPr>
        <p:cxnSp>
          <p:nvCxnSpPr>
            <p:cNvPr id="956" name="Google Shape;956;p23"/>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57" name="Google Shape;957;p23"/>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58" name="Google Shape;958;p23"/>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59" name="Google Shape;959;p23"/>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60" name="Google Shape;960;p23"/>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61" name="Google Shape;961;p23"/>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62" name="Google Shape;962;p23"/>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63" name="Google Shape;963;p23"/>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64" name="Google Shape;964;p23"/>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65" name="Google Shape;965;p23"/>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66" name="Google Shape;966;p23"/>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67" name="Google Shape;967;p23"/>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68" name="Google Shape;968;p23"/>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69" name="Google Shape;969;p23"/>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70" name="Google Shape;970;p23"/>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71" name="Google Shape;971;p23"/>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72" name="Google Shape;972;p23"/>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73" name="Google Shape;973;p23"/>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974" name="Google Shape;974;p23"/>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975" name="Google Shape;975;p23"/>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976" name="Google Shape;976;p23"/>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977" name="Google Shape;977;p23"/>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978" name="Google Shape;978;p23"/>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979" name="Google Shape;979;p23"/>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980" name="Google Shape;980;p23"/>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981" name="Google Shape;981;p23"/>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982" name="Google Shape;982;p23"/>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983" name="Google Shape;983;p23"/>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sp>
        <p:nvSpPr>
          <p:cNvPr id="984" name="Google Shape;984;p23"/>
          <p:cNvSpPr/>
          <p:nvPr/>
        </p:nvSpPr>
        <p:spPr>
          <a:xfrm rot="5400000">
            <a:off x="7293290" y="869442"/>
            <a:ext cx="2720151" cy="981269"/>
          </a:xfrm>
          <a:custGeom>
            <a:rect b="b" l="l" r="r" t="t"/>
            <a:pathLst>
              <a:path extrusionOk="0" fill="none" h="18896" w="52543">
                <a:moveTo>
                  <a:pt x="52543" y="0"/>
                </a:moveTo>
                <a:lnTo>
                  <a:pt x="52543" y="9895"/>
                </a:lnTo>
                <a:cubicBezTo>
                  <a:pt x="52543" y="14859"/>
                  <a:pt x="48507" y="18896"/>
                  <a:pt x="43530" y="18896"/>
                </a:cubicBezTo>
                <a:lnTo>
                  <a:pt x="0" y="18896"/>
                </a:ln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 name="Google Shape;985;p23"/>
          <p:cNvGrpSpPr/>
          <p:nvPr/>
        </p:nvGrpSpPr>
        <p:grpSpPr>
          <a:xfrm>
            <a:off x="7180203" y="304991"/>
            <a:ext cx="1176891" cy="1537643"/>
            <a:chOff x="554456" y="2624159"/>
            <a:chExt cx="2397903" cy="3132932"/>
          </a:xfrm>
        </p:grpSpPr>
        <p:sp>
          <p:nvSpPr>
            <p:cNvPr id="986" name="Google Shape;986;p23"/>
            <p:cNvSpPr/>
            <p:nvPr/>
          </p:nvSpPr>
          <p:spPr>
            <a:xfrm rot="-1521129">
              <a:off x="1059247" y="2939797"/>
              <a:ext cx="1338196" cy="2658831"/>
            </a:xfrm>
            <a:custGeom>
              <a:rect b="b" l="l" r="r" t="t"/>
              <a:pathLst>
                <a:path extrusionOk="0" h="41637" w="20956">
                  <a:moveTo>
                    <a:pt x="18943" y="0"/>
                  </a:moveTo>
                  <a:lnTo>
                    <a:pt x="1834" y="71"/>
                  </a:lnTo>
                  <a:cubicBezTo>
                    <a:pt x="822" y="71"/>
                    <a:pt x="1" y="905"/>
                    <a:pt x="1" y="1917"/>
                  </a:cubicBezTo>
                  <a:lnTo>
                    <a:pt x="155" y="39814"/>
                  </a:lnTo>
                  <a:cubicBezTo>
                    <a:pt x="155" y="40826"/>
                    <a:pt x="989" y="41636"/>
                    <a:pt x="1989" y="41636"/>
                  </a:cubicBezTo>
                  <a:lnTo>
                    <a:pt x="19110" y="41565"/>
                  </a:lnTo>
                  <a:cubicBezTo>
                    <a:pt x="20134" y="41565"/>
                    <a:pt x="20956" y="40731"/>
                    <a:pt x="20944" y="39719"/>
                  </a:cubicBezTo>
                  <a:lnTo>
                    <a:pt x="20789" y="1834"/>
                  </a:lnTo>
                  <a:cubicBezTo>
                    <a:pt x="20789" y="822"/>
                    <a:pt x="19955" y="0"/>
                    <a:pt x="18943" y="0"/>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3"/>
            <p:cNvSpPr/>
            <p:nvPr/>
          </p:nvSpPr>
          <p:spPr>
            <a:xfrm rot="-1521129">
              <a:off x="1109372" y="2782622"/>
              <a:ext cx="1338196" cy="2658831"/>
            </a:xfrm>
            <a:custGeom>
              <a:rect b="b" l="l" r="r" t="t"/>
              <a:pathLst>
                <a:path extrusionOk="0" h="41637" w="20956">
                  <a:moveTo>
                    <a:pt x="18943" y="0"/>
                  </a:moveTo>
                  <a:lnTo>
                    <a:pt x="1834" y="71"/>
                  </a:lnTo>
                  <a:cubicBezTo>
                    <a:pt x="822" y="71"/>
                    <a:pt x="1" y="905"/>
                    <a:pt x="1" y="1917"/>
                  </a:cubicBezTo>
                  <a:lnTo>
                    <a:pt x="155" y="39814"/>
                  </a:lnTo>
                  <a:cubicBezTo>
                    <a:pt x="155" y="40826"/>
                    <a:pt x="989" y="41636"/>
                    <a:pt x="1989" y="41636"/>
                  </a:cubicBezTo>
                  <a:lnTo>
                    <a:pt x="19110" y="41565"/>
                  </a:lnTo>
                  <a:cubicBezTo>
                    <a:pt x="20134" y="41565"/>
                    <a:pt x="20956" y="40731"/>
                    <a:pt x="20944" y="39719"/>
                  </a:cubicBezTo>
                  <a:lnTo>
                    <a:pt x="20789" y="1834"/>
                  </a:lnTo>
                  <a:cubicBezTo>
                    <a:pt x="20789" y="822"/>
                    <a:pt x="19955" y="0"/>
                    <a:pt x="18943" y="0"/>
                  </a:cubicBezTo>
                  <a:close/>
                </a:path>
              </a:pathLst>
            </a:cu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3"/>
            <p:cNvSpPr/>
            <p:nvPr/>
          </p:nvSpPr>
          <p:spPr>
            <a:xfrm rot="-1521129">
              <a:off x="1166872" y="3097272"/>
              <a:ext cx="1210481" cy="2002696"/>
            </a:xfrm>
            <a:custGeom>
              <a:rect b="b" l="l" r="r" t="t"/>
              <a:pathLst>
                <a:path extrusionOk="0" h="31362" w="18956">
                  <a:moveTo>
                    <a:pt x="18824" y="0"/>
                  </a:moveTo>
                  <a:lnTo>
                    <a:pt x="1" y="84"/>
                  </a:lnTo>
                  <a:lnTo>
                    <a:pt x="72" y="20122"/>
                  </a:lnTo>
                  <a:lnTo>
                    <a:pt x="120" y="31361"/>
                  </a:lnTo>
                  <a:lnTo>
                    <a:pt x="18955" y="31290"/>
                  </a:lnTo>
                  <a:lnTo>
                    <a:pt x="18836" y="2894"/>
                  </a:lnTo>
                  <a:lnTo>
                    <a:pt x="18824" y="0"/>
                  </a:lnTo>
                  <a:close/>
                </a:path>
              </a:pathLst>
            </a:custGeom>
            <a:solidFill>
              <a:schemeClr val="dk2"/>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3"/>
            <p:cNvSpPr/>
            <p:nvPr/>
          </p:nvSpPr>
          <p:spPr>
            <a:xfrm rot="-1521129">
              <a:off x="2180227" y="5057410"/>
              <a:ext cx="194701" cy="194701"/>
            </a:xfrm>
            <a:custGeom>
              <a:rect b="b" l="l" r="r" t="t"/>
              <a:pathLst>
                <a:path extrusionOk="0" h="3049" w="3049">
                  <a:moveTo>
                    <a:pt x="1513" y="0"/>
                  </a:moveTo>
                  <a:cubicBezTo>
                    <a:pt x="679" y="0"/>
                    <a:pt x="0" y="691"/>
                    <a:pt x="0" y="1536"/>
                  </a:cubicBezTo>
                  <a:cubicBezTo>
                    <a:pt x="0" y="2370"/>
                    <a:pt x="679" y="3048"/>
                    <a:pt x="1524" y="3048"/>
                  </a:cubicBezTo>
                  <a:cubicBezTo>
                    <a:pt x="2382" y="3037"/>
                    <a:pt x="3048" y="2370"/>
                    <a:pt x="3048" y="1524"/>
                  </a:cubicBezTo>
                  <a:cubicBezTo>
                    <a:pt x="3048" y="691"/>
                    <a:pt x="2358" y="0"/>
                    <a:pt x="1513" y="0"/>
                  </a:cubicBez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3"/>
            <p:cNvSpPr/>
            <p:nvPr/>
          </p:nvSpPr>
          <p:spPr>
            <a:xfrm rot="-1521129">
              <a:off x="1165914" y="3064541"/>
              <a:ext cx="229695" cy="19030"/>
            </a:xfrm>
            <a:custGeom>
              <a:rect b="b" l="l" r="r" t="t"/>
              <a:pathLst>
                <a:path extrusionOk="0" h="298" w="3597">
                  <a:moveTo>
                    <a:pt x="3442" y="0"/>
                  </a:moveTo>
                  <a:lnTo>
                    <a:pt x="144" y="24"/>
                  </a:lnTo>
                  <a:cubicBezTo>
                    <a:pt x="60" y="24"/>
                    <a:pt x="1" y="95"/>
                    <a:pt x="1" y="167"/>
                  </a:cubicBezTo>
                  <a:cubicBezTo>
                    <a:pt x="1" y="238"/>
                    <a:pt x="84" y="298"/>
                    <a:pt x="156" y="298"/>
                  </a:cubicBezTo>
                  <a:lnTo>
                    <a:pt x="3466" y="286"/>
                  </a:lnTo>
                  <a:cubicBezTo>
                    <a:pt x="3537" y="286"/>
                    <a:pt x="3597" y="226"/>
                    <a:pt x="3597" y="143"/>
                  </a:cubicBezTo>
                  <a:cubicBezTo>
                    <a:pt x="3597" y="60"/>
                    <a:pt x="3513" y="0"/>
                    <a:pt x="3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3"/>
            <p:cNvSpPr/>
            <p:nvPr/>
          </p:nvSpPr>
          <p:spPr>
            <a:xfrm rot="-1521129">
              <a:off x="1070183" y="3141425"/>
              <a:ext cx="45658" cy="45722"/>
            </a:xfrm>
            <a:custGeom>
              <a:rect b="b" l="l" r="r" t="t"/>
              <a:pathLst>
                <a:path extrusionOk="0" h="716" w="715">
                  <a:moveTo>
                    <a:pt x="357" y="1"/>
                  </a:moveTo>
                  <a:cubicBezTo>
                    <a:pt x="167" y="1"/>
                    <a:pt x="0" y="167"/>
                    <a:pt x="0" y="358"/>
                  </a:cubicBezTo>
                  <a:cubicBezTo>
                    <a:pt x="0" y="548"/>
                    <a:pt x="167" y="715"/>
                    <a:pt x="357" y="715"/>
                  </a:cubicBezTo>
                  <a:cubicBezTo>
                    <a:pt x="548" y="715"/>
                    <a:pt x="715" y="548"/>
                    <a:pt x="715" y="358"/>
                  </a:cubicBezTo>
                  <a:cubicBezTo>
                    <a:pt x="715" y="167"/>
                    <a:pt x="548" y="1"/>
                    <a:pt x="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 name="Google Shape;992;p23"/>
          <p:cNvSpPr/>
          <p:nvPr/>
        </p:nvSpPr>
        <p:spPr>
          <a:xfrm rot="5400000">
            <a:off x="46" y="3655175"/>
            <a:ext cx="1488279" cy="1488279"/>
          </a:xfrm>
          <a:custGeom>
            <a:rect b="b" l="l" r="r" t="t"/>
            <a:pathLst>
              <a:path extrusionOk="0" fill="none" h="26409" w="26409">
                <a:moveTo>
                  <a:pt x="0" y="26408"/>
                </a:moveTo>
                <a:cubicBezTo>
                  <a:pt x="0" y="11823"/>
                  <a:pt x="11823" y="0"/>
                  <a:pt x="26408" y="0"/>
                </a:cubicBez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 name="Google Shape;993;p23"/>
          <p:cNvGrpSpPr/>
          <p:nvPr/>
        </p:nvGrpSpPr>
        <p:grpSpPr>
          <a:xfrm>
            <a:off x="8524914" y="863589"/>
            <a:ext cx="829246" cy="833299"/>
            <a:chOff x="-546937" y="-581525"/>
            <a:chExt cx="1507993" cy="1515365"/>
          </a:xfrm>
        </p:grpSpPr>
        <p:sp>
          <p:nvSpPr>
            <p:cNvPr id="994" name="Google Shape;994;p23"/>
            <p:cNvSpPr/>
            <p:nvPr/>
          </p:nvSpPr>
          <p:spPr>
            <a:xfrm>
              <a:off x="-444787" y="-47207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3"/>
            <p:cNvSpPr/>
            <p:nvPr/>
          </p:nvSpPr>
          <p:spPr>
            <a:xfrm>
              <a:off x="-546937" y="-58152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 name="Google Shape;996;p23"/>
          <p:cNvGrpSpPr/>
          <p:nvPr/>
        </p:nvGrpSpPr>
        <p:grpSpPr>
          <a:xfrm>
            <a:off x="157014" y="4187439"/>
            <a:ext cx="829246" cy="833299"/>
            <a:chOff x="-546937" y="-581525"/>
            <a:chExt cx="1507993" cy="1515365"/>
          </a:xfrm>
        </p:grpSpPr>
        <p:sp>
          <p:nvSpPr>
            <p:cNvPr id="997" name="Google Shape;997;p23"/>
            <p:cNvSpPr/>
            <p:nvPr/>
          </p:nvSpPr>
          <p:spPr>
            <a:xfrm>
              <a:off x="-444787" y="-47207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3"/>
            <p:cNvSpPr/>
            <p:nvPr/>
          </p:nvSpPr>
          <p:spPr>
            <a:xfrm>
              <a:off x="-546937" y="-58152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 name="Google Shape;999;p23"/>
          <p:cNvSpPr txBox="1"/>
          <p:nvPr>
            <p:ph idx="1" type="subTitle"/>
          </p:nvPr>
        </p:nvSpPr>
        <p:spPr>
          <a:xfrm>
            <a:off x="1244075" y="2086050"/>
            <a:ext cx="2189700" cy="156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Open Sans ExtraBold"/>
                <a:ea typeface="Open Sans ExtraBold"/>
                <a:cs typeface="Open Sans ExtraBold"/>
                <a:sym typeface="Open Sans ExtraBold"/>
              </a:defRPr>
            </a:lvl1pPr>
            <a:lvl2pPr lvl="1" rtl="0" algn="ctr">
              <a:lnSpc>
                <a:spcPct val="100000"/>
              </a:lnSpc>
              <a:spcBef>
                <a:spcPts val="800"/>
              </a:spcBef>
              <a:spcAft>
                <a:spcPts val="0"/>
              </a:spcAft>
              <a:buNone/>
              <a:defRPr>
                <a:latin typeface="Open Sans ExtraBold"/>
                <a:ea typeface="Open Sans ExtraBold"/>
                <a:cs typeface="Open Sans ExtraBold"/>
                <a:sym typeface="Open Sans ExtraBold"/>
              </a:defRPr>
            </a:lvl2pPr>
            <a:lvl3pPr lvl="2" rtl="0" algn="ctr">
              <a:lnSpc>
                <a:spcPct val="100000"/>
              </a:lnSpc>
              <a:spcBef>
                <a:spcPts val="800"/>
              </a:spcBef>
              <a:spcAft>
                <a:spcPts val="0"/>
              </a:spcAft>
              <a:buNone/>
              <a:defRPr>
                <a:latin typeface="Open Sans ExtraBold"/>
                <a:ea typeface="Open Sans ExtraBold"/>
                <a:cs typeface="Open Sans ExtraBold"/>
                <a:sym typeface="Open Sans ExtraBold"/>
              </a:defRPr>
            </a:lvl3pPr>
            <a:lvl4pPr lvl="3" rtl="0" algn="ctr">
              <a:lnSpc>
                <a:spcPct val="100000"/>
              </a:lnSpc>
              <a:spcBef>
                <a:spcPts val="800"/>
              </a:spcBef>
              <a:spcAft>
                <a:spcPts val="0"/>
              </a:spcAft>
              <a:buNone/>
              <a:defRPr>
                <a:latin typeface="Open Sans ExtraBold"/>
                <a:ea typeface="Open Sans ExtraBold"/>
                <a:cs typeface="Open Sans ExtraBold"/>
                <a:sym typeface="Open Sans ExtraBold"/>
              </a:defRPr>
            </a:lvl4pPr>
            <a:lvl5pPr lvl="4" rtl="0" algn="ctr">
              <a:lnSpc>
                <a:spcPct val="100000"/>
              </a:lnSpc>
              <a:spcBef>
                <a:spcPts val="800"/>
              </a:spcBef>
              <a:spcAft>
                <a:spcPts val="0"/>
              </a:spcAft>
              <a:buNone/>
              <a:defRPr>
                <a:latin typeface="Open Sans ExtraBold"/>
                <a:ea typeface="Open Sans ExtraBold"/>
                <a:cs typeface="Open Sans ExtraBold"/>
                <a:sym typeface="Open Sans ExtraBold"/>
              </a:defRPr>
            </a:lvl5pPr>
            <a:lvl6pPr lvl="5" rtl="0" algn="ctr">
              <a:lnSpc>
                <a:spcPct val="100000"/>
              </a:lnSpc>
              <a:spcBef>
                <a:spcPts val="800"/>
              </a:spcBef>
              <a:spcAft>
                <a:spcPts val="0"/>
              </a:spcAft>
              <a:buNone/>
              <a:defRPr>
                <a:latin typeface="Open Sans ExtraBold"/>
                <a:ea typeface="Open Sans ExtraBold"/>
                <a:cs typeface="Open Sans ExtraBold"/>
                <a:sym typeface="Open Sans ExtraBold"/>
              </a:defRPr>
            </a:lvl6pPr>
            <a:lvl7pPr lvl="6" rtl="0" algn="ctr">
              <a:lnSpc>
                <a:spcPct val="100000"/>
              </a:lnSpc>
              <a:spcBef>
                <a:spcPts val="800"/>
              </a:spcBef>
              <a:spcAft>
                <a:spcPts val="0"/>
              </a:spcAft>
              <a:buNone/>
              <a:defRPr>
                <a:latin typeface="Open Sans ExtraBold"/>
                <a:ea typeface="Open Sans ExtraBold"/>
                <a:cs typeface="Open Sans ExtraBold"/>
                <a:sym typeface="Open Sans ExtraBold"/>
              </a:defRPr>
            </a:lvl7pPr>
            <a:lvl8pPr lvl="7" rtl="0" algn="ctr">
              <a:lnSpc>
                <a:spcPct val="100000"/>
              </a:lnSpc>
              <a:spcBef>
                <a:spcPts val="800"/>
              </a:spcBef>
              <a:spcAft>
                <a:spcPts val="0"/>
              </a:spcAft>
              <a:buNone/>
              <a:defRPr>
                <a:latin typeface="Open Sans ExtraBold"/>
                <a:ea typeface="Open Sans ExtraBold"/>
                <a:cs typeface="Open Sans ExtraBold"/>
                <a:sym typeface="Open Sans ExtraBold"/>
              </a:defRPr>
            </a:lvl8pPr>
            <a:lvl9pPr lvl="8" rtl="0" algn="ctr">
              <a:lnSpc>
                <a:spcPct val="100000"/>
              </a:lnSpc>
              <a:spcBef>
                <a:spcPts val="800"/>
              </a:spcBef>
              <a:spcAft>
                <a:spcPts val="800"/>
              </a:spcAft>
              <a:buNone/>
              <a:defRPr>
                <a:latin typeface="Open Sans ExtraBold"/>
                <a:ea typeface="Open Sans ExtraBold"/>
                <a:cs typeface="Open Sans ExtraBold"/>
                <a:sym typeface="Open Sans ExtraBold"/>
              </a:defRPr>
            </a:lvl9pPr>
          </a:lstStyle>
          <a:p/>
        </p:txBody>
      </p:sp>
      <p:sp>
        <p:nvSpPr>
          <p:cNvPr id="1000" name="Google Shape;1000;p23"/>
          <p:cNvSpPr txBox="1"/>
          <p:nvPr>
            <p:ph type="title"/>
          </p:nvPr>
        </p:nvSpPr>
        <p:spPr>
          <a:xfrm>
            <a:off x="713400" y="381209"/>
            <a:ext cx="771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001" name="Google Shape;1001;p23"/>
          <p:cNvSpPr txBox="1"/>
          <p:nvPr>
            <p:ph idx="2" type="subTitle"/>
          </p:nvPr>
        </p:nvSpPr>
        <p:spPr>
          <a:xfrm>
            <a:off x="4623123" y="2157600"/>
            <a:ext cx="3103800" cy="142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gn="ctr">
              <a:lnSpc>
                <a:spcPct val="100000"/>
              </a:lnSpc>
              <a:spcBef>
                <a:spcPts val="800"/>
              </a:spcBef>
              <a:spcAft>
                <a:spcPts val="0"/>
              </a:spcAft>
              <a:buNone/>
              <a:defRPr sz="1600"/>
            </a:lvl2pPr>
            <a:lvl3pPr lvl="2" rtl="0" algn="ctr">
              <a:lnSpc>
                <a:spcPct val="100000"/>
              </a:lnSpc>
              <a:spcBef>
                <a:spcPts val="800"/>
              </a:spcBef>
              <a:spcAft>
                <a:spcPts val="0"/>
              </a:spcAft>
              <a:buNone/>
              <a:defRPr sz="1600"/>
            </a:lvl3pPr>
            <a:lvl4pPr lvl="3" rtl="0" algn="ctr">
              <a:lnSpc>
                <a:spcPct val="100000"/>
              </a:lnSpc>
              <a:spcBef>
                <a:spcPts val="800"/>
              </a:spcBef>
              <a:spcAft>
                <a:spcPts val="0"/>
              </a:spcAft>
              <a:buNone/>
              <a:defRPr sz="1600"/>
            </a:lvl4pPr>
            <a:lvl5pPr lvl="4" rtl="0" algn="ctr">
              <a:lnSpc>
                <a:spcPct val="100000"/>
              </a:lnSpc>
              <a:spcBef>
                <a:spcPts val="800"/>
              </a:spcBef>
              <a:spcAft>
                <a:spcPts val="0"/>
              </a:spcAft>
              <a:buNone/>
              <a:defRPr sz="1600"/>
            </a:lvl5pPr>
            <a:lvl6pPr lvl="5" rtl="0" algn="ctr">
              <a:lnSpc>
                <a:spcPct val="100000"/>
              </a:lnSpc>
              <a:spcBef>
                <a:spcPts val="800"/>
              </a:spcBef>
              <a:spcAft>
                <a:spcPts val="0"/>
              </a:spcAft>
              <a:buNone/>
              <a:defRPr sz="1600"/>
            </a:lvl6pPr>
            <a:lvl7pPr lvl="6" rtl="0" algn="ctr">
              <a:lnSpc>
                <a:spcPct val="100000"/>
              </a:lnSpc>
              <a:spcBef>
                <a:spcPts val="800"/>
              </a:spcBef>
              <a:spcAft>
                <a:spcPts val="0"/>
              </a:spcAft>
              <a:buNone/>
              <a:defRPr sz="1600"/>
            </a:lvl7pPr>
            <a:lvl8pPr lvl="7" rtl="0" algn="ctr">
              <a:lnSpc>
                <a:spcPct val="100000"/>
              </a:lnSpc>
              <a:spcBef>
                <a:spcPts val="800"/>
              </a:spcBef>
              <a:spcAft>
                <a:spcPts val="0"/>
              </a:spcAft>
              <a:buNone/>
              <a:defRPr sz="1600"/>
            </a:lvl8pPr>
            <a:lvl9pPr lvl="8" rtl="0" algn="ctr">
              <a:lnSpc>
                <a:spcPct val="100000"/>
              </a:lnSpc>
              <a:spcBef>
                <a:spcPts val="800"/>
              </a:spcBef>
              <a:spcAft>
                <a:spcPts val="800"/>
              </a:spcAft>
              <a:buNone/>
              <a:defRPr sz="16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2">
    <p:spTree>
      <p:nvGrpSpPr>
        <p:cNvPr id="1002" name="Shape 1002"/>
        <p:cNvGrpSpPr/>
        <p:nvPr/>
      </p:nvGrpSpPr>
      <p:grpSpPr>
        <a:xfrm>
          <a:off x="0" y="0"/>
          <a:ext cx="0" cy="0"/>
          <a:chOff x="0" y="0"/>
          <a:chExt cx="0" cy="0"/>
        </a:xfrm>
      </p:grpSpPr>
      <p:grpSp>
        <p:nvGrpSpPr>
          <p:cNvPr id="1003" name="Google Shape;1003;p24"/>
          <p:cNvGrpSpPr/>
          <p:nvPr/>
        </p:nvGrpSpPr>
        <p:grpSpPr>
          <a:xfrm>
            <a:off x="-40" y="6728"/>
            <a:ext cx="9143957" cy="5143500"/>
            <a:chOff x="-19200" y="0"/>
            <a:chExt cx="9163200" cy="5143500"/>
          </a:xfrm>
        </p:grpSpPr>
        <p:cxnSp>
          <p:nvCxnSpPr>
            <p:cNvPr id="1004" name="Google Shape;1004;p24"/>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05" name="Google Shape;1005;p24"/>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06" name="Google Shape;1006;p24"/>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07" name="Google Shape;1007;p24"/>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08" name="Google Shape;1008;p24"/>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09" name="Google Shape;1009;p24"/>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10" name="Google Shape;1010;p24"/>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11" name="Google Shape;1011;p24"/>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12" name="Google Shape;1012;p24"/>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13" name="Google Shape;1013;p24"/>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14" name="Google Shape;1014;p24"/>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15" name="Google Shape;1015;p24"/>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16" name="Google Shape;1016;p24"/>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17" name="Google Shape;1017;p24"/>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18" name="Google Shape;1018;p24"/>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19" name="Google Shape;1019;p24"/>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20" name="Google Shape;1020;p24"/>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21" name="Google Shape;1021;p24"/>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22" name="Google Shape;1022;p24"/>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23" name="Google Shape;1023;p24"/>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24" name="Google Shape;1024;p24"/>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25" name="Google Shape;1025;p24"/>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26" name="Google Shape;1026;p24"/>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27" name="Google Shape;1027;p24"/>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28" name="Google Shape;1028;p24"/>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29" name="Google Shape;1029;p24"/>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30" name="Google Shape;1030;p24"/>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31" name="Google Shape;1031;p24"/>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sp>
        <p:nvSpPr>
          <p:cNvPr id="1032" name="Google Shape;1032;p24"/>
          <p:cNvSpPr/>
          <p:nvPr/>
        </p:nvSpPr>
        <p:spPr>
          <a:xfrm>
            <a:off x="-240750" y="1546653"/>
            <a:ext cx="1247700" cy="1247700"/>
          </a:xfrm>
          <a:prstGeom prst="roundRect">
            <a:avLst>
              <a:gd fmla="val 15789"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4"/>
          <p:cNvSpPr/>
          <p:nvPr/>
        </p:nvSpPr>
        <p:spPr>
          <a:xfrm>
            <a:off x="8132975" y="4139204"/>
            <a:ext cx="1011003" cy="1011003"/>
          </a:xfrm>
          <a:custGeom>
            <a:rect b="b" l="l" r="r" t="t"/>
            <a:pathLst>
              <a:path extrusionOk="0" fill="none" h="26409" w="26409">
                <a:moveTo>
                  <a:pt x="0" y="26408"/>
                </a:moveTo>
                <a:cubicBezTo>
                  <a:pt x="0" y="11823"/>
                  <a:pt x="11823" y="0"/>
                  <a:pt x="26408" y="0"/>
                </a:cubicBezTo>
              </a:path>
            </a:pathLst>
          </a:custGeom>
          <a:noFill/>
          <a:ln cap="flat" cmpd="sng" w="19050">
            <a:solidFill>
              <a:srgbClr val="000000"/>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4"/>
          <p:cNvSpPr/>
          <p:nvPr/>
        </p:nvSpPr>
        <p:spPr>
          <a:xfrm>
            <a:off x="8132974" y="4542553"/>
            <a:ext cx="204300" cy="204300"/>
          </a:xfrm>
          <a:prstGeom prst="ellipse">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4"/>
          <p:cNvSpPr/>
          <p:nvPr/>
        </p:nvSpPr>
        <p:spPr>
          <a:xfrm>
            <a:off x="630000" y="2313755"/>
            <a:ext cx="8190600" cy="2287800"/>
          </a:xfrm>
          <a:prstGeom prst="roundRect">
            <a:avLst>
              <a:gd fmla="val 4316" name="adj"/>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4"/>
          <p:cNvSpPr/>
          <p:nvPr/>
        </p:nvSpPr>
        <p:spPr>
          <a:xfrm>
            <a:off x="476800" y="1945525"/>
            <a:ext cx="8190600" cy="2492100"/>
          </a:xfrm>
          <a:prstGeom prst="roundRect">
            <a:avLst>
              <a:gd fmla="val 4316"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4"/>
          <p:cNvSpPr txBox="1"/>
          <p:nvPr>
            <p:ph type="title"/>
          </p:nvPr>
        </p:nvSpPr>
        <p:spPr>
          <a:xfrm>
            <a:off x="713400" y="381209"/>
            <a:ext cx="77172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Font typeface="Roboto Black"/>
              <a:buNone/>
              <a:defRPr>
                <a:latin typeface="Roboto Black"/>
                <a:ea typeface="Roboto Black"/>
                <a:cs typeface="Roboto Black"/>
                <a:sym typeface="Roboto Black"/>
              </a:defRPr>
            </a:lvl2pPr>
            <a:lvl3pPr lvl="2">
              <a:spcBef>
                <a:spcPts val="0"/>
              </a:spcBef>
              <a:spcAft>
                <a:spcPts val="0"/>
              </a:spcAft>
              <a:buSzPts val="2400"/>
              <a:buFont typeface="Roboto Black"/>
              <a:buNone/>
              <a:defRPr>
                <a:latin typeface="Roboto Black"/>
                <a:ea typeface="Roboto Black"/>
                <a:cs typeface="Roboto Black"/>
                <a:sym typeface="Roboto Black"/>
              </a:defRPr>
            </a:lvl3pPr>
            <a:lvl4pPr lvl="3">
              <a:spcBef>
                <a:spcPts val="0"/>
              </a:spcBef>
              <a:spcAft>
                <a:spcPts val="0"/>
              </a:spcAft>
              <a:buSzPts val="2400"/>
              <a:buFont typeface="Roboto Black"/>
              <a:buNone/>
              <a:defRPr>
                <a:latin typeface="Roboto Black"/>
                <a:ea typeface="Roboto Black"/>
                <a:cs typeface="Roboto Black"/>
                <a:sym typeface="Roboto Black"/>
              </a:defRPr>
            </a:lvl4pPr>
            <a:lvl5pPr lvl="4">
              <a:spcBef>
                <a:spcPts val="0"/>
              </a:spcBef>
              <a:spcAft>
                <a:spcPts val="0"/>
              </a:spcAft>
              <a:buSzPts val="2400"/>
              <a:buFont typeface="Roboto Black"/>
              <a:buNone/>
              <a:defRPr>
                <a:latin typeface="Roboto Black"/>
                <a:ea typeface="Roboto Black"/>
                <a:cs typeface="Roboto Black"/>
                <a:sym typeface="Roboto Black"/>
              </a:defRPr>
            </a:lvl5pPr>
            <a:lvl6pPr lvl="5">
              <a:spcBef>
                <a:spcPts val="0"/>
              </a:spcBef>
              <a:spcAft>
                <a:spcPts val="0"/>
              </a:spcAft>
              <a:buSzPts val="2400"/>
              <a:buFont typeface="Roboto Black"/>
              <a:buNone/>
              <a:defRPr>
                <a:latin typeface="Roboto Black"/>
                <a:ea typeface="Roboto Black"/>
                <a:cs typeface="Roboto Black"/>
                <a:sym typeface="Roboto Black"/>
              </a:defRPr>
            </a:lvl6pPr>
            <a:lvl7pPr lvl="6">
              <a:spcBef>
                <a:spcPts val="0"/>
              </a:spcBef>
              <a:spcAft>
                <a:spcPts val="0"/>
              </a:spcAft>
              <a:buSzPts val="2400"/>
              <a:buFont typeface="Roboto Black"/>
              <a:buNone/>
              <a:defRPr>
                <a:latin typeface="Roboto Black"/>
                <a:ea typeface="Roboto Black"/>
                <a:cs typeface="Roboto Black"/>
                <a:sym typeface="Roboto Black"/>
              </a:defRPr>
            </a:lvl7pPr>
            <a:lvl8pPr lvl="7">
              <a:spcBef>
                <a:spcPts val="0"/>
              </a:spcBef>
              <a:spcAft>
                <a:spcPts val="0"/>
              </a:spcAft>
              <a:buSzPts val="2400"/>
              <a:buFont typeface="Roboto Black"/>
              <a:buNone/>
              <a:defRPr>
                <a:latin typeface="Roboto Black"/>
                <a:ea typeface="Roboto Black"/>
                <a:cs typeface="Roboto Black"/>
                <a:sym typeface="Roboto Black"/>
              </a:defRPr>
            </a:lvl8pPr>
            <a:lvl9pPr lvl="8">
              <a:spcBef>
                <a:spcPts val="0"/>
              </a:spcBef>
              <a:spcAft>
                <a:spcPts val="0"/>
              </a:spcAft>
              <a:buSzPts val="2400"/>
              <a:buFont typeface="Roboto Black"/>
              <a:buNone/>
              <a:defRPr>
                <a:latin typeface="Roboto Black"/>
                <a:ea typeface="Roboto Black"/>
                <a:cs typeface="Roboto Black"/>
                <a:sym typeface="Roboto Black"/>
              </a:defRPr>
            </a:lvl9pPr>
          </a:lstStyle>
          <a:p/>
        </p:txBody>
      </p:sp>
      <p:sp>
        <p:nvSpPr>
          <p:cNvPr id="1038" name="Google Shape;1038;p24"/>
          <p:cNvSpPr txBox="1"/>
          <p:nvPr>
            <p:ph idx="1" type="subTitle"/>
          </p:nvPr>
        </p:nvSpPr>
        <p:spPr>
          <a:xfrm>
            <a:off x="713300" y="2759250"/>
            <a:ext cx="2423100" cy="438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atin typeface="Open Sans ExtraBold"/>
                <a:ea typeface="Open Sans ExtraBold"/>
                <a:cs typeface="Open Sans ExtraBold"/>
                <a:sym typeface="Open Sans ExtraBold"/>
              </a:defRPr>
            </a:lvl1pPr>
            <a:lvl2pPr lvl="1" rtl="0" algn="ctr">
              <a:lnSpc>
                <a:spcPct val="100000"/>
              </a:lnSpc>
              <a:spcBef>
                <a:spcPts val="800"/>
              </a:spcBef>
              <a:spcAft>
                <a:spcPts val="0"/>
              </a:spcAft>
              <a:buNone/>
              <a:defRPr>
                <a:latin typeface="Open Sans ExtraBold"/>
                <a:ea typeface="Open Sans ExtraBold"/>
                <a:cs typeface="Open Sans ExtraBold"/>
                <a:sym typeface="Open Sans ExtraBold"/>
              </a:defRPr>
            </a:lvl2pPr>
            <a:lvl3pPr lvl="2" rtl="0" algn="ctr">
              <a:lnSpc>
                <a:spcPct val="100000"/>
              </a:lnSpc>
              <a:spcBef>
                <a:spcPts val="800"/>
              </a:spcBef>
              <a:spcAft>
                <a:spcPts val="0"/>
              </a:spcAft>
              <a:buNone/>
              <a:defRPr>
                <a:latin typeface="Open Sans ExtraBold"/>
                <a:ea typeface="Open Sans ExtraBold"/>
                <a:cs typeface="Open Sans ExtraBold"/>
                <a:sym typeface="Open Sans ExtraBold"/>
              </a:defRPr>
            </a:lvl3pPr>
            <a:lvl4pPr lvl="3" rtl="0" algn="ctr">
              <a:lnSpc>
                <a:spcPct val="100000"/>
              </a:lnSpc>
              <a:spcBef>
                <a:spcPts val="800"/>
              </a:spcBef>
              <a:spcAft>
                <a:spcPts val="0"/>
              </a:spcAft>
              <a:buNone/>
              <a:defRPr>
                <a:latin typeface="Open Sans ExtraBold"/>
                <a:ea typeface="Open Sans ExtraBold"/>
                <a:cs typeface="Open Sans ExtraBold"/>
                <a:sym typeface="Open Sans ExtraBold"/>
              </a:defRPr>
            </a:lvl4pPr>
            <a:lvl5pPr lvl="4" rtl="0" algn="ctr">
              <a:lnSpc>
                <a:spcPct val="100000"/>
              </a:lnSpc>
              <a:spcBef>
                <a:spcPts val="800"/>
              </a:spcBef>
              <a:spcAft>
                <a:spcPts val="0"/>
              </a:spcAft>
              <a:buNone/>
              <a:defRPr>
                <a:latin typeface="Open Sans ExtraBold"/>
                <a:ea typeface="Open Sans ExtraBold"/>
                <a:cs typeface="Open Sans ExtraBold"/>
                <a:sym typeface="Open Sans ExtraBold"/>
              </a:defRPr>
            </a:lvl5pPr>
            <a:lvl6pPr lvl="5" rtl="0" algn="ctr">
              <a:lnSpc>
                <a:spcPct val="100000"/>
              </a:lnSpc>
              <a:spcBef>
                <a:spcPts val="800"/>
              </a:spcBef>
              <a:spcAft>
                <a:spcPts val="0"/>
              </a:spcAft>
              <a:buNone/>
              <a:defRPr>
                <a:latin typeface="Open Sans ExtraBold"/>
                <a:ea typeface="Open Sans ExtraBold"/>
                <a:cs typeface="Open Sans ExtraBold"/>
                <a:sym typeface="Open Sans ExtraBold"/>
              </a:defRPr>
            </a:lvl6pPr>
            <a:lvl7pPr lvl="6" rtl="0" algn="ctr">
              <a:lnSpc>
                <a:spcPct val="100000"/>
              </a:lnSpc>
              <a:spcBef>
                <a:spcPts val="800"/>
              </a:spcBef>
              <a:spcAft>
                <a:spcPts val="0"/>
              </a:spcAft>
              <a:buNone/>
              <a:defRPr>
                <a:latin typeface="Open Sans ExtraBold"/>
                <a:ea typeface="Open Sans ExtraBold"/>
                <a:cs typeface="Open Sans ExtraBold"/>
                <a:sym typeface="Open Sans ExtraBold"/>
              </a:defRPr>
            </a:lvl7pPr>
            <a:lvl8pPr lvl="7" rtl="0" algn="ctr">
              <a:lnSpc>
                <a:spcPct val="100000"/>
              </a:lnSpc>
              <a:spcBef>
                <a:spcPts val="800"/>
              </a:spcBef>
              <a:spcAft>
                <a:spcPts val="0"/>
              </a:spcAft>
              <a:buNone/>
              <a:defRPr>
                <a:latin typeface="Open Sans ExtraBold"/>
                <a:ea typeface="Open Sans ExtraBold"/>
                <a:cs typeface="Open Sans ExtraBold"/>
                <a:sym typeface="Open Sans ExtraBold"/>
              </a:defRPr>
            </a:lvl8pPr>
            <a:lvl9pPr lvl="8" rtl="0" algn="ctr">
              <a:lnSpc>
                <a:spcPct val="100000"/>
              </a:lnSpc>
              <a:spcBef>
                <a:spcPts val="800"/>
              </a:spcBef>
              <a:spcAft>
                <a:spcPts val="800"/>
              </a:spcAft>
              <a:buNone/>
              <a:defRPr>
                <a:latin typeface="Open Sans ExtraBold"/>
                <a:ea typeface="Open Sans ExtraBold"/>
                <a:cs typeface="Open Sans ExtraBold"/>
                <a:sym typeface="Open Sans ExtraBold"/>
              </a:defRPr>
            </a:lvl9pPr>
          </a:lstStyle>
          <a:p/>
        </p:txBody>
      </p:sp>
      <p:sp>
        <p:nvSpPr>
          <p:cNvPr id="1039" name="Google Shape;1039;p24"/>
          <p:cNvSpPr txBox="1"/>
          <p:nvPr>
            <p:ph idx="2" type="subTitle"/>
          </p:nvPr>
        </p:nvSpPr>
        <p:spPr>
          <a:xfrm>
            <a:off x="713300" y="3145050"/>
            <a:ext cx="2423100" cy="1011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lvl1pPr>
            <a:lvl2pPr lvl="1" rtl="0" algn="ctr">
              <a:lnSpc>
                <a:spcPct val="100000"/>
              </a:lnSpc>
              <a:spcBef>
                <a:spcPts val="800"/>
              </a:spcBef>
              <a:spcAft>
                <a:spcPts val="0"/>
              </a:spcAft>
              <a:buNone/>
              <a:defRPr sz="1600"/>
            </a:lvl2pPr>
            <a:lvl3pPr lvl="2" rtl="0" algn="ctr">
              <a:lnSpc>
                <a:spcPct val="100000"/>
              </a:lnSpc>
              <a:spcBef>
                <a:spcPts val="800"/>
              </a:spcBef>
              <a:spcAft>
                <a:spcPts val="0"/>
              </a:spcAft>
              <a:buNone/>
              <a:defRPr sz="1600"/>
            </a:lvl3pPr>
            <a:lvl4pPr lvl="3" rtl="0" algn="ctr">
              <a:lnSpc>
                <a:spcPct val="100000"/>
              </a:lnSpc>
              <a:spcBef>
                <a:spcPts val="800"/>
              </a:spcBef>
              <a:spcAft>
                <a:spcPts val="0"/>
              </a:spcAft>
              <a:buNone/>
              <a:defRPr sz="1600"/>
            </a:lvl4pPr>
            <a:lvl5pPr lvl="4" rtl="0" algn="ctr">
              <a:lnSpc>
                <a:spcPct val="100000"/>
              </a:lnSpc>
              <a:spcBef>
                <a:spcPts val="800"/>
              </a:spcBef>
              <a:spcAft>
                <a:spcPts val="0"/>
              </a:spcAft>
              <a:buNone/>
              <a:defRPr sz="1600"/>
            </a:lvl5pPr>
            <a:lvl6pPr lvl="5" rtl="0" algn="ctr">
              <a:lnSpc>
                <a:spcPct val="100000"/>
              </a:lnSpc>
              <a:spcBef>
                <a:spcPts val="800"/>
              </a:spcBef>
              <a:spcAft>
                <a:spcPts val="0"/>
              </a:spcAft>
              <a:buNone/>
              <a:defRPr sz="1600"/>
            </a:lvl6pPr>
            <a:lvl7pPr lvl="6" rtl="0" algn="ctr">
              <a:lnSpc>
                <a:spcPct val="100000"/>
              </a:lnSpc>
              <a:spcBef>
                <a:spcPts val="800"/>
              </a:spcBef>
              <a:spcAft>
                <a:spcPts val="0"/>
              </a:spcAft>
              <a:buNone/>
              <a:defRPr sz="1600"/>
            </a:lvl7pPr>
            <a:lvl8pPr lvl="7" rtl="0" algn="ctr">
              <a:lnSpc>
                <a:spcPct val="100000"/>
              </a:lnSpc>
              <a:spcBef>
                <a:spcPts val="800"/>
              </a:spcBef>
              <a:spcAft>
                <a:spcPts val="0"/>
              </a:spcAft>
              <a:buNone/>
              <a:defRPr sz="1600"/>
            </a:lvl8pPr>
            <a:lvl9pPr lvl="8" rtl="0" algn="ctr">
              <a:lnSpc>
                <a:spcPct val="100000"/>
              </a:lnSpc>
              <a:spcBef>
                <a:spcPts val="800"/>
              </a:spcBef>
              <a:spcAft>
                <a:spcPts val="800"/>
              </a:spcAft>
              <a:buNone/>
              <a:defRPr sz="1600"/>
            </a:lvl9pPr>
          </a:lstStyle>
          <a:p/>
        </p:txBody>
      </p:sp>
      <p:sp>
        <p:nvSpPr>
          <p:cNvPr id="1040" name="Google Shape;1040;p24"/>
          <p:cNvSpPr txBox="1"/>
          <p:nvPr>
            <p:ph idx="3" type="subTitle"/>
          </p:nvPr>
        </p:nvSpPr>
        <p:spPr>
          <a:xfrm>
            <a:off x="3358500" y="2759250"/>
            <a:ext cx="2423100" cy="438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atin typeface="Open Sans ExtraBold"/>
                <a:ea typeface="Open Sans ExtraBold"/>
                <a:cs typeface="Open Sans ExtraBold"/>
                <a:sym typeface="Open Sans ExtraBold"/>
              </a:defRPr>
            </a:lvl1pPr>
            <a:lvl2pPr lvl="1" rtl="0" algn="ctr">
              <a:lnSpc>
                <a:spcPct val="100000"/>
              </a:lnSpc>
              <a:spcBef>
                <a:spcPts val="800"/>
              </a:spcBef>
              <a:spcAft>
                <a:spcPts val="0"/>
              </a:spcAft>
              <a:buNone/>
              <a:defRPr>
                <a:latin typeface="Open Sans ExtraBold"/>
                <a:ea typeface="Open Sans ExtraBold"/>
                <a:cs typeface="Open Sans ExtraBold"/>
                <a:sym typeface="Open Sans ExtraBold"/>
              </a:defRPr>
            </a:lvl2pPr>
            <a:lvl3pPr lvl="2" rtl="0" algn="ctr">
              <a:lnSpc>
                <a:spcPct val="100000"/>
              </a:lnSpc>
              <a:spcBef>
                <a:spcPts val="800"/>
              </a:spcBef>
              <a:spcAft>
                <a:spcPts val="0"/>
              </a:spcAft>
              <a:buNone/>
              <a:defRPr>
                <a:latin typeface="Open Sans ExtraBold"/>
                <a:ea typeface="Open Sans ExtraBold"/>
                <a:cs typeface="Open Sans ExtraBold"/>
                <a:sym typeface="Open Sans ExtraBold"/>
              </a:defRPr>
            </a:lvl3pPr>
            <a:lvl4pPr lvl="3" rtl="0" algn="ctr">
              <a:lnSpc>
                <a:spcPct val="100000"/>
              </a:lnSpc>
              <a:spcBef>
                <a:spcPts val="800"/>
              </a:spcBef>
              <a:spcAft>
                <a:spcPts val="0"/>
              </a:spcAft>
              <a:buNone/>
              <a:defRPr>
                <a:latin typeface="Open Sans ExtraBold"/>
                <a:ea typeface="Open Sans ExtraBold"/>
                <a:cs typeface="Open Sans ExtraBold"/>
                <a:sym typeface="Open Sans ExtraBold"/>
              </a:defRPr>
            </a:lvl4pPr>
            <a:lvl5pPr lvl="4" rtl="0" algn="ctr">
              <a:lnSpc>
                <a:spcPct val="100000"/>
              </a:lnSpc>
              <a:spcBef>
                <a:spcPts val="800"/>
              </a:spcBef>
              <a:spcAft>
                <a:spcPts val="0"/>
              </a:spcAft>
              <a:buNone/>
              <a:defRPr>
                <a:latin typeface="Open Sans ExtraBold"/>
                <a:ea typeface="Open Sans ExtraBold"/>
                <a:cs typeface="Open Sans ExtraBold"/>
                <a:sym typeface="Open Sans ExtraBold"/>
              </a:defRPr>
            </a:lvl5pPr>
            <a:lvl6pPr lvl="5" rtl="0" algn="ctr">
              <a:lnSpc>
                <a:spcPct val="100000"/>
              </a:lnSpc>
              <a:spcBef>
                <a:spcPts val="800"/>
              </a:spcBef>
              <a:spcAft>
                <a:spcPts val="0"/>
              </a:spcAft>
              <a:buNone/>
              <a:defRPr>
                <a:latin typeface="Open Sans ExtraBold"/>
                <a:ea typeface="Open Sans ExtraBold"/>
                <a:cs typeface="Open Sans ExtraBold"/>
                <a:sym typeface="Open Sans ExtraBold"/>
              </a:defRPr>
            </a:lvl6pPr>
            <a:lvl7pPr lvl="6" rtl="0" algn="ctr">
              <a:lnSpc>
                <a:spcPct val="100000"/>
              </a:lnSpc>
              <a:spcBef>
                <a:spcPts val="800"/>
              </a:spcBef>
              <a:spcAft>
                <a:spcPts val="0"/>
              </a:spcAft>
              <a:buNone/>
              <a:defRPr>
                <a:latin typeface="Open Sans ExtraBold"/>
                <a:ea typeface="Open Sans ExtraBold"/>
                <a:cs typeface="Open Sans ExtraBold"/>
                <a:sym typeface="Open Sans ExtraBold"/>
              </a:defRPr>
            </a:lvl7pPr>
            <a:lvl8pPr lvl="7" rtl="0" algn="ctr">
              <a:lnSpc>
                <a:spcPct val="100000"/>
              </a:lnSpc>
              <a:spcBef>
                <a:spcPts val="800"/>
              </a:spcBef>
              <a:spcAft>
                <a:spcPts val="0"/>
              </a:spcAft>
              <a:buNone/>
              <a:defRPr>
                <a:latin typeface="Open Sans ExtraBold"/>
                <a:ea typeface="Open Sans ExtraBold"/>
                <a:cs typeface="Open Sans ExtraBold"/>
                <a:sym typeface="Open Sans ExtraBold"/>
              </a:defRPr>
            </a:lvl8pPr>
            <a:lvl9pPr lvl="8" rtl="0" algn="ctr">
              <a:lnSpc>
                <a:spcPct val="100000"/>
              </a:lnSpc>
              <a:spcBef>
                <a:spcPts val="800"/>
              </a:spcBef>
              <a:spcAft>
                <a:spcPts val="800"/>
              </a:spcAft>
              <a:buNone/>
              <a:defRPr>
                <a:latin typeface="Open Sans ExtraBold"/>
                <a:ea typeface="Open Sans ExtraBold"/>
                <a:cs typeface="Open Sans ExtraBold"/>
                <a:sym typeface="Open Sans ExtraBold"/>
              </a:defRPr>
            </a:lvl9pPr>
          </a:lstStyle>
          <a:p/>
        </p:txBody>
      </p:sp>
      <p:sp>
        <p:nvSpPr>
          <p:cNvPr id="1041" name="Google Shape;1041;p24"/>
          <p:cNvSpPr txBox="1"/>
          <p:nvPr>
            <p:ph idx="4" type="subTitle"/>
          </p:nvPr>
        </p:nvSpPr>
        <p:spPr>
          <a:xfrm>
            <a:off x="3358500" y="3145050"/>
            <a:ext cx="2423100" cy="1011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lvl1pPr>
            <a:lvl2pPr lvl="1" rtl="0" algn="ctr">
              <a:lnSpc>
                <a:spcPct val="100000"/>
              </a:lnSpc>
              <a:spcBef>
                <a:spcPts val="800"/>
              </a:spcBef>
              <a:spcAft>
                <a:spcPts val="0"/>
              </a:spcAft>
              <a:buNone/>
              <a:defRPr sz="1600"/>
            </a:lvl2pPr>
            <a:lvl3pPr lvl="2" rtl="0" algn="ctr">
              <a:lnSpc>
                <a:spcPct val="100000"/>
              </a:lnSpc>
              <a:spcBef>
                <a:spcPts val="800"/>
              </a:spcBef>
              <a:spcAft>
                <a:spcPts val="0"/>
              </a:spcAft>
              <a:buNone/>
              <a:defRPr sz="1600"/>
            </a:lvl3pPr>
            <a:lvl4pPr lvl="3" rtl="0" algn="ctr">
              <a:lnSpc>
                <a:spcPct val="100000"/>
              </a:lnSpc>
              <a:spcBef>
                <a:spcPts val="800"/>
              </a:spcBef>
              <a:spcAft>
                <a:spcPts val="0"/>
              </a:spcAft>
              <a:buNone/>
              <a:defRPr sz="1600"/>
            </a:lvl4pPr>
            <a:lvl5pPr lvl="4" rtl="0" algn="ctr">
              <a:lnSpc>
                <a:spcPct val="100000"/>
              </a:lnSpc>
              <a:spcBef>
                <a:spcPts val="800"/>
              </a:spcBef>
              <a:spcAft>
                <a:spcPts val="0"/>
              </a:spcAft>
              <a:buNone/>
              <a:defRPr sz="1600"/>
            </a:lvl5pPr>
            <a:lvl6pPr lvl="5" rtl="0" algn="ctr">
              <a:lnSpc>
                <a:spcPct val="100000"/>
              </a:lnSpc>
              <a:spcBef>
                <a:spcPts val="800"/>
              </a:spcBef>
              <a:spcAft>
                <a:spcPts val="0"/>
              </a:spcAft>
              <a:buNone/>
              <a:defRPr sz="1600"/>
            </a:lvl6pPr>
            <a:lvl7pPr lvl="6" rtl="0" algn="ctr">
              <a:lnSpc>
                <a:spcPct val="100000"/>
              </a:lnSpc>
              <a:spcBef>
                <a:spcPts val="800"/>
              </a:spcBef>
              <a:spcAft>
                <a:spcPts val="0"/>
              </a:spcAft>
              <a:buNone/>
              <a:defRPr sz="1600"/>
            </a:lvl7pPr>
            <a:lvl8pPr lvl="7" rtl="0" algn="ctr">
              <a:lnSpc>
                <a:spcPct val="100000"/>
              </a:lnSpc>
              <a:spcBef>
                <a:spcPts val="800"/>
              </a:spcBef>
              <a:spcAft>
                <a:spcPts val="0"/>
              </a:spcAft>
              <a:buNone/>
              <a:defRPr sz="1600"/>
            </a:lvl8pPr>
            <a:lvl9pPr lvl="8" rtl="0" algn="ctr">
              <a:lnSpc>
                <a:spcPct val="100000"/>
              </a:lnSpc>
              <a:spcBef>
                <a:spcPts val="800"/>
              </a:spcBef>
              <a:spcAft>
                <a:spcPts val="800"/>
              </a:spcAft>
              <a:buNone/>
              <a:defRPr sz="1600"/>
            </a:lvl9pPr>
          </a:lstStyle>
          <a:p/>
        </p:txBody>
      </p:sp>
      <p:sp>
        <p:nvSpPr>
          <p:cNvPr id="1042" name="Google Shape;1042;p24"/>
          <p:cNvSpPr txBox="1"/>
          <p:nvPr>
            <p:ph idx="5" type="subTitle"/>
          </p:nvPr>
        </p:nvSpPr>
        <p:spPr>
          <a:xfrm>
            <a:off x="6003700" y="2759250"/>
            <a:ext cx="2423100" cy="438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a:latin typeface="Open Sans ExtraBold"/>
                <a:ea typeface="Open Sans ExtraBold"/>
                <a:cs typeface="Open Sans ExtraBold"/>
                <a:sym typeface="Open Sans ExtraBold"/>
              </a:defRPr>
            </a:lvl1pPr>
            <a:lvl2pPr lvl="1" rtl="0" algn="ctr">
              <a:lnSpc>
                <a:spcPct val="100000"/>
              </a:lnSpc>
              <a:spcBef>
                <a:spcPts val="800"/>
              </a:spcBef>
              <a:spcAft>
                <a:spcPts val="0"/>
              </a:spcAft>
              <a:buNone/>
              <a:defRPr>
                <a:latin typeface="Open Sans ExtraBold"/>
                <a:ea typeface="Open Sans ExtraBold"/>
                <a:cs typeface="Open Sans ExtraBold"/>
                <a:sym typeface="Open Sans ExtraBold"/>
              </a:defRPr>
            </a:lvl2pPr>
            <a:lvl3pPr lvl="2" rtl="0" algn="ctr">
              <a:lnSpc>
                <a:spcPct val="100000"/>
              </a:lnSpc>
              <a:spcBef>
                <a:spcPts val="800"/>
              </a:spcBef>
              <a:spcAft>
                <a:spcPts val="0"/>
              </a:spcAft>
              <a:buNone/>
              <a:defRPr>
                <a:latin typeface="Open Sans ExtraBold"/>
                <a:ea typeface="Open Sans ExtraBold"/>
                <a:cs typeface="Open Sans ExtraBold"/>
                <a:sym typeface="Open Sans ExtraBold"/>
              </a:defRPr>
            </a:lvl3pPr>
            <a:lvl4pPr lvl="3" rtl="0" algn="ctr">
              <a:lnSpc>
                <a:spcPct val="100000"/>
              </a:lnSpc>
              <a:spcBef>
                <a:spcPts val="800"/>
              </a:spcBef>
              <a:spcAft>
                <a:spcPts val="0"/>
              </a:spcAft>
              <a:buNone/>
              <a:defRPr>
                <a:latin typeface="Open Sans ExtraBold"/>
                <a:ea typeface="Open Sans ExtraBold"/>
                <a:cs typeface="Open Sans ExtraBold"/>
                <a:sym typeface="Open Sans ExtraBold"/>
              </a:defRPr>
            </a:lvl4pPr>
            <a:lvl5pPr lvl="4" rtl="0" algn="ctr">
              <a:lnSpc>
                <a:spcPct val="100000"/>
              </a:lnSpc>
              <a:spcBef>
                <a:spcPts val="800"/>
              </a:spcBef>
              <a:spcAft>
                <a:spcPts val="0"/>
              </a:spcAft>
              <a:buNone/>
              <a:defRPr>
                <a:latin typeface="Open Sans ExtraBold"/>
                <a:ea typeface="Open Sans ExtraBold"/>
                <a:cs typeface="Open Sans ExtraBold"/>
                <a:sym typeface="Open Sans ExtraBold"/>
              </a:defRPr>
            </a:lvl5pPr>
            <a:lvl6pPr lvl="5" rtl="0" algn="ctr">
              <a:lnSpc>
                <a:spcPct val="100000"/>
              </a:lnSpc>
              <a:spcBef>
                <a:spcPts val="800"/>
              </a:spcBef>
              <a:spcAft>
                <a:spcPts val="0"/>
              </a:spcAft>
              <a:buNone/>
              <a:defRPr>
                <a:latin typeface="Open Sans ExtraBold"/>
                <a:ea typeface="Open Sans ExtraBold"/>
                <a:cs typeface="Open Sans ExtraBold"/>
                <a:sym typeface="Open Sans ExtraBold"/>
              </a:defRPr>
            </a:lvl6pPr>
            <a:lvl7pPr lvl="6" rtl="0" algn="ctr">
              <a:lnSpc>
                <a:spcPct val="100000"/>
              </a:lnSpc>
              <a:spcBef>
                <a:spcPts val="800"/>
              </a:spcBef>
              <a:spcAft>
                <a:spcPts val="0"/>
              </a:spcAft>
              <a:buNone/>
              <a:defRPr>
                <a:latin typeface="Open Sans ExtraBold"/>
                <a:ea typeface="Open Sans ExtraBold"/>
                <a:cs typeface="Open Sans ExtraBold"/>
                <a:sym typeface="Open Sans ExtraBold"/>
              </a:defRPr>
            </a:lvl7pPr>
            <a:lvl8pPr lvl="7" rtl="0" algn="ctr">
              <a:lnSpc>
                <a:spcPct val="100000"/>
              </a:lnSpc>
              <a:spcBef>
                <a:spcPts val="800"/>
              </a:spcBef>
              <a:spcAft>
                <a:spcPts val="0"/>
              </a:spcAft>
              <a:buNone/>
              <a:defRPr>
                <a:latin typeface="Open Sans ExtraBold"/>
                <a:ea typeface="Open Sans ExtraBold"/>
                <a:cs typeface="Open Sans ExtraBold"/>
                <a:sym typeface="Open Sans ExtraBold"/>
              </a:defRPr>
            </a:lvl8pPr>
            <a:lvl9pPr lvl="8" rtl="0" algn="ctr">
              <a:lnSpc>
                <a:spcPct val="100000"/>
              </a:lnSpc>
              <a:spcBef>
                <a:spcPts val="800"/>
              </a:spcBef>
              <a:spcAft>
                <a:spcPts val="800"/>
              </a:spcAft>
              <a:buNone/>
              <a:defRPr>
                <a:latin typeface="Open Sans ExtraBold"/>
                <a:ea typeface="Open Sans ExtraBold"/>
                <a:cs typeface="Open Sans ExtraBold"/>
                <a:sym typeface="Open Sans ExtraBold"/>
              </a:defRPr>
            </a:lvl9pPr>
          </a:lstStyle>
          <a:p/>
        </p:txBody>
      </p:sp>
      <p:sp>
        <p:nvSpPr>
          <p:cNvPr id="1043" name="Google Shape;1043;p24"/>
          <p:cNvSpPr txBox="1"/>
          <p:nvPr>
            <p:ph idx="6" type="subTitle"/>
          </p:nvPr>
        </p:nvSpPr>
        <p:spPr>
          <a:xfrm>
            <a:off x="6003700" y="3145050"/>
            <a:ext cx="2423100" cy="1011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600"/>
            </a:lvl1pPr>
            <a:lvl2pPr lvl="1" rtl="0" algn="ctr">
              <a:lnSpc>
                <a:spcPct val="100000"/>
              </a:lnSpc>
              <a:spcBef>
                <a:spcPts val="800"/>
              </a:spcBef>
              <a:spcAft>
                <a:spcPts val="0"/>
              </a:spcAft>
              <a:buNone/>
              <a:defRPr sz="1600"/>
            </a:lvl2pPr>
            <a:lvl3pPr lvl="2" rtl="0" algn="ctr">
              <a:lnSpc>
                <a:spcPct val="100000"/>
              </a:lnSpc>
              <a:spcBef>
                <a:spcPts val="800"/>
              </a:spcBef>
              <a:spcAft>
                <a:spcPts val="0"/>
              </a:spcAft>
              <a:buNone/>
              <a:defRPr sz="1600"/>
            </a:lvl3pPr>
            <a:lvl4pPr lvl="3" rtl="0" algn="ctr">
              <a:lnSpc>
                <a:spcPct val="100000"/>
              </a:lnSpc>
              <a:spcBef>
                <a:spcPts val="800"/>
              </a:spcBef>
              <a:spcAft>
                <a:spcPts val="0"/>
              </a:spcAft>
              <a:buNone/>
              <a:defRPr sz="1600"/>
            </a:lvl4pPr>
            <a:lvl5pPr lvl="4" rtl="0" algn="ctr">
              <a:lnSpc>
                <a:spcPct val="100000"/>
              </a:lnSpc>
              <a:spcBef>
                <a:spcPts val="800"/>
              </a:spcBef>
              <a:spcAft>
                <a:spcPts val="0"/>
              </a:spcAft>
              <a:buNone/>
              <a:defRPr sz="1600"/>
            </a:lvl5pPr>
            <a:lvl6pPr lvl="5" rtl="0" algn="ctr">
              <a:lnSpc>
                <a:spcPct val="100000"/>
              </a:lnSpc>
              <a:spcBef>
                <a:spcPts val="800"/>
              </a:spcBef>
              <a:spcAft>
                <a:spcPts val="0"/>
              </a:spcAft>
              <a:buNone/>
              <a:defRPr sz="1600"/>
            </a:lvl6pPr>
            <a:lvl7pPr lvl="6" rtl="0" algn="ctr">
              <a:lnSpc>
                <a:spcPct val="100000"/>
              </a:lnSpc>
              <a:spcBef>
                <a:spcPts val="800"/>
              </a:spcBef>
              <a:spcAft>
                <a:spcPts val="0"/>
              </a:spcAft>
              <a:buNone/>
              <a:defRPr sz="1600"/>
            </a:lvl7pPr>
            <a:lvl8pPr lvl="7" rtl="0" algn="ctr">
              <a:lnSpc>
                <a:spcPct val="100000"/>
              </a:lnSpc>
              <a:spcBef>
                <a:spcPts val="800"/>
              </a:spcBef>
              <a:spcAft>
                <a:spcPts val="0"/>
              </a:spcAft>
              <a:buNone/>
              <a:defRPr sz="1600"/>
            </a:lvl8pPr>
            <a:lvl9pPr lvl="8" rtl="0" algn="ctr">
              <a:lnSpc>
                <a:spcPct val="100000"/>
              </a:lnSpc>
              <a:spcBef>
                <a:spcPts val="800"/>
              </a:spcBef>
              <a:spcAft>
                <a:spcPts val="800"/>
              </a:spcAft>
              <a:buNone/>
              <a:defRPr sz="1600"/>
            </a:lvl9pPr>
          </a:lstStyle>
          <a:p/>
        </p:txBody>
      </p:sp>
      <p:sp>
        <p:nvSpPr>
          <p:cNvPr id="1044" name="Google Shape;1044;p24"/>
          <p:cNvSpPr/>
          <p:nvPr/>
        </p:nvSpPr>
        <p:spPr>
          <a:xfrm flipH="1">
            <a:off x="7223815" y="0"/>
            <a:ext cx="1920184" cy="690554"/>
          </a:xfrm>
          <a:custGeom>
            <a:rect b="b" l="l" r="r" t="t"/>
            <a:pathLst>
              <a:path extrusionOk="0" fill="none" h="18896" w="52543">
                <a:moveTo>
                  <a:pt x="52543" y="0"/>
                </a:moveTo>
                <a:lnTo>
                  <a:pt x="52543" y="9895"/>
                </a:lnTo>
                <a:cubicBezTo>
                  <a:pt x="52543" y="14859"/>
                  <a:pt x="48507" y="18896"/>
                  <a:pt x="43530" y="18896"/>
                </a:cubicBezTo>
                <a:lnTo>
                  <a:pt x="0" y="18896"/>
                </a:lnTo>
              </a:path>
            </a:pathLst>
          </a:custGeom>
          <a:noFill/>
          <a:ln cap="flat" cmpd="sng" w="19050">
            <a:solidFill>
              <a:srgbClr val="000000"/>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4"/>
          <p:cNvSpPr/>
          <p:nvPr/>
        </p:nvSpPr>
        <p:spPr>
          <a:xfrm>
            <a:off x="8623571" y="590900"/>
            <a:ext cx="153300" cy="153300"/>
          </a:xfrm>
          <a:prstGeom prst="rect">
            <a:avLst/>
          </a:pr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_1">
    <p:spTree>
      <p:nvGrpSpPr>
        <p:cNvPr id="1046" name="Shape 1046"/>
        <p:cNvGrpSpPr/>
        <p:nvPr/>
      </p:nvGrpSpPr>
      <p:grpSpPr>
        <a:xfrm>
          <a:off x="0" y="0"/>
          <a:ext cx="0" cy="0"/>
          <a:chOff x="0" y="0"/>
          <a:chExt cx="0" cy="0"/>
        </a:xfrm>
      </p:grpSpPr>
      <p:grpSp>
        <p:nvGrpSpPr>
          <p:cNvPr id="1047" name="Google Shape;1047;p25"/>
          <p:cNvGrpSpPr/>
          <p:nvPr/>
        </p:nvGrpSpPr>
        <p:grpSpPr>
          <a:xfrm>
            <a:off x="-40" y="0"/>
            <a:ext cx="9143957" cy="5143500"/>
            <a:chOff x="-19200" y="0"/>
            <a:chExt cx="9163200" cy="5143500"/>
          </a:xfrm>
        </p:grpSpPr>
        <p:cxnSp>
          <p:nvCxnSpPr>
            <p:cNvPr id="1048" name="Google Shape;1048;p25"/>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49" name="Google Shape;1049;p25"/>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50" name="Google Shape;1050;p25"/>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51" name="Google Shape;1051;p25"/>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52" name="Google Shape;1052;p25"/>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53" name="Google Shape;1053;p25"/>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54" name="Google Shape;1054;p25"/>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55" name="Google Shape;1055;p25"/>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56" name="Google Shape;1056;p25"/>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57" name="Google Shape;1057;p25"/>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58" name="Google Shape;1058;p25"/>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59" name="Google Shape;1059;p25"/>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60" name="Google Shape;1060;p25"/>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61" name="Google Shape;1061;p25"/>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62" name="Google Shape;1062;p25"/>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63" name="Google Shape;1063;p25"/>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64" name="Google Shape;1064;p25"/>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65" name="Google Shape;1065;p25"/>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66" name="Google Shape;1066;p25"/>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67" name="Google Shape;1067;p25"/>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68" name="Google Shape;1068;p25"/>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69" name="Google Shape;1069;p25"/>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70" name="Google Shape;1070;p25"/>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71" name="Google Shape;1071;p25"/>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72" name="Google Shape;1072;p25"/>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73" name="Google Shape;1073;p25"/>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74" name="Google Shape;1074;p25"/>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075" name="Google Shape;1075;p25"/>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sp>
        <p:nvSpPr>
          <p:cNvPr id="1076" name="Google Shape;1076;p25"/>
          <p:cNvSpPr/>
          <p:nvPr/>
        </p:nvSpPr>
        <p:spPr>
          <a:xfrm rot="-5400000">
            <a:off x="8424440" y="2880980"/>
            <a:ext cx="959506" cy="479636"/>
          </a:xfrm>
          <a:custGeom>
            <a:rect b="b" l="l" r="r" t="t"/>
            <a:pathLst>
              <a:path extrusionOk="0" fill="none" h="22468" w="44947">
                <a:moveTo>
                  <a:pt x="1" y="22468"/>
                </a:moveTo>
                <a:cubicBezTo>
                  <a:pt x="1" y="10061"/>
                  <a:pt x="10062" y="1"/>
                  <a:pt x="22480" y="1"/>
                </a:cubicBezTo>
                <a:cubicBezTo>
                  <a:pt x="34886" y="1"/>
                  <a:pt x="44947" y="10061"/>
                  <a:pt x="44947" y="22468"/>
                </a:cubicBez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5"/>
          <p:cNvSpPr/>
          <p:nvPr/>
        </p:nvSpPr>
        <p:spPr>
          <a:xfrm flipH="1" rot="10800000">
            <a:off x="-8" y="4060909"/>
            <a:ext cx="2982078" cy="1082599"/>
          </a:xfrm>
          <a:custGeom>
            <a:rect b="b" l="l" r="r" t="t"/>
            <a:pathLst>
              <a:path extrusionOk="0" fill="none" h="18896" w="52543">
                <a:moveTo>
                  <a:pt x="52543" y="0"/>
                </a:moveTo>
                <a:lnTo>
                  <a:pt x="52543" y="9895"/>
                </a:lnTo>
                <a:cubicBezTo>
                  <a:pt x="52543" y="14859"/>
                  <a:pt x="48507" y="18896"/>
                  <a:pt x="43530" y="18896"/>
                </a:cubicBezTo>
                <a:lnTo>
                  <a:pt x="0" y="18896"/>
                </a:lnTo>
              </a:path>
            </a:pathLst>
          </a:custGeom>
          <a:noFill/>
          <a:ln cap="flat" cmpd="sng" w="19050">
            <a:solidFill>
              <a:srgbClr val="000000"/>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5"/>
          <p:cNvSpPr/>
          <p:nvPr/>
        </p:nvSpPr>
        <p:spPr>
          <a:xfrm>
            <a:off x="142229" y="3989595"/>
            <a:ext cx="153300" cy="153300"/>
          </a:xfrm>
          <a:prstGeom prst="rect">
            <a:avLst/>
          </a:pr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5"/>
          <p:cNvSpPr txBox="1"/>
          <p:nvPr>
            <p:ph idx="1" type="subTitle"/>
          </p:nvPr>
        </p:nvSpPr>
        <p:spPr>
          <a:xfrm>
            <a:off x="1745900" y="1169213"/>
            <a:ext cx="2442000" cy="43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Open Sans ExtraBold"/>
                <a:ea typeface="Open Sans ExtraBold"/>
                <a:cs typeface="Open Sans ExtraBold"/>
                <a:sym typeface="Open Sans ExtraBold"/>
              </a:defRPr>
            </a:lvl1pPr>
            <a:lvl2pPr lvl="1" rtl="0">
              <a:lnSpc>
                <a:spcPct val="100000"/>
              </a:lnSpc>
              <a:spcBef>
                <a:spcPts val="800"/>
              </a:spcBef>
              <a:spcAft>
                <a:spcPts val="0"/>
              </a:spcAft>
              <a:buNone/>
              <a:defRPr>
                <a:latin typeface="Open Sans ExtraBold"/>
                <a:ea typeface="Open Sans ExtraBold"/>
                <a:cs typeface="Open Sans ExtraBold"/>
                <a:sym typeface="Open Sans ExtraBold"/>
              </a:defRPr>
            </a:lvl2pPr>
            <a:lvl3pPr lvl="2" rtl="0">
              <a:lnSpc>
                <a:spcPct val="100000"/>
              </a:lnSpc>
              <a:spcBef>
                <a:spcPts val="800"/>
              </a:spcBef>
              <a:spcAft>
                <a:spcPts val="0"/>
              </a:spcAft>
              <a:buNone/>
              <a:defRPr>
                <a:latin typeface="Open Sans ExtraBold"/>
                <a:ea typeface="Open Sans ExtraBold"/>
                <a:cs typeface="Open Sans ExtraBold"/>
                <a:sym typeface="Open Sans ExtraBold"/>
              </a:defRPr>
            </a:lvl3pPr>
            <a:lvl4pPr lvl="3" rtl="0">
              <a:lnSpc>
                <a:spcPct val="100000"/>
              </a:lnSpc>
              <a:spcBef>
                <a:spcPts val="800"/>
              </a:spcBef>
              <a:spcAft>
                <a:spcPts val="0"/>
              </a:spcAft>
              <a:buNone/>
              <a:defRPr>
                <a:latin typeface="Open Sans ExtraBold"/>
                <a:ea typeface="Open Sans ExtraBold"/>
                <a:cs typeface="Open Sans ExtraBold"/>
                <a:sym typeface="Open Sans ExtraBold"/>
              </a:defRPr>
            </a:lvl4pPr>
            <a:lvl5pPr lvl="4" rtl="0">
              <a:lnSpc>
                <a:spcPct val="100000"/>
              </a:lnSpc>
              <a:spcBef>
                <a:spcPts val="800"/>
              </a:spcBef>
              <a:spcAft>
                <a:spcPts val="0"/>
              </a:spcAft>
              <a:buNone/>
              <a:defRPr>
                <a:latin typeface="Open Sans ExtraBold"/>
                <a:ea typeface="Open Sans ExtraBold"/>
                <a:cs typeface="Open Sans ExtraBold"/>
                <a:sym typeface="Open Sans ExtraBold"/>
              </a:defRPr>
            </a:lvl5pPr>
            <a:lvl6pPr lvl="5" rtl="0">
              <a:lnSpc>
                <a:spcPct val="100000"/>
              </a:lnSpc>
              <a:spcBef>
                <a:spcPts val="800"/>
              </a:spcBef>
              <a:spcAft>
                <a:spcPts val="0"/>
              </a:spcAft>
              <a:buNone/>
              <a:defRPr>
                <a:latin typeface="Open Sans ExtraBold"/>
                <a:ea typeface="Open Sans ExtraBold"/>
                <a:cs typeface="Open Sans ExtraBold"/>
                <a:sym typeface="Open Sans ExtraBold"/>
              </a:defRPr>
            </a:lvl6pPr>
            <a:lvl7pPr lvl="6" rtl="0">
              <a:lnSpc>
                <a:spcPct val="100000"/>
              </a:lnSpc>
              <a:spcBef>
                <a:spcPts val="800"/>
              </a:spcBef>
              <a:spcAft>
                <a:spcPts val="0"/>
              </a:spcAft>
              <a:buNone/>
              <a:defRPr>
                <a:latin typeface="Open Sans ExtraBold"/>
                <a:ea typeface="Open Sans ExtraBold"/>
                <a:cs typeface="Open Sans ExtraBold"/>
                <a:sym typeface="Open Sans ExtraBold"/>
              </a:defRPr>
            </a:lvl7pPr>
            <a:lvl8pPr lvl="7" rtl="0">
              <a:lnSpc>
                <a:spcPct val="100000"/>
              </a:lnSpc>
              <a:spcBef>
                <a:spcPts val="800"/>
              </a:spcBef>
              <a:spcAft>
                <a:spcPts val="0"/>
              </a:spcAft>
              <a:buNone/>
              <a:defRPr>
                <a:latin typeface="Open Sans ExtraBold"/>
                <a:ea typeface="Open Sans ExtraBold"/>
                <a:cs typeface="Open Sans ExtraBold"/>
                <a:sym typeface="Open Sans ExtraBold"/>
              </a:defRPr>
            </a:lvl8pPr>
            <a:lvl9pPr lvl="8" rtl="0">
              <a:lnSpc>
                <a:spcPct val="100000"/>
              </a:lnSpc>
              <a:spcBef>
                <a:spcPts val="800"/>
              </a:spcBef>
              <a:spcAft>
                <a:spcPts val="800"/>
              </a:spcAft>
              <a:buNone/>
              <a:defRPr>
                <a:latin typeface="Open Sans ExtraBold"/>
                <a:ea typeface="Open Sans ExtraBold"/>
                <a:cs typeface="Open Sans ExtraBold"/>
                <a:sym typeface="Open Sans ExtraBold"/>
              </a:defRPr>
            </a:lvl9pPr>
          </a:lstStyle>
          <a:p/>
        </p:txBody>
      </p:sp>
      <p:sp>
        <p:nvSpPr>
          <p:cNvPr id="1080" name="Google Shape;1080;p25"/>
          <p:cNvSpPr txBox="1"/>
          <p:nvPr>
            <p:ph idx="2" type="subTitle"/>
          </p:nvPr>
        </p:nvSpPr>
        <p:spPr>
          <a:xfrm>
            <a:off x="1745900" y="1553800"/>
            <a:ext cx="2442000" cy="92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800"/>
              </a:spcBef>
              <a:spcAft>
                <a:spcPts val="0"/>
              </a:spcAft>
              <a:buNone/>
              <a:defRPr sz="1600"/>
            </a:lvl2pPr>
            <a:lvl3pPr lvl="2" rtl="0">
              <a:lnSpc>
                <a:spcPct val="100000"/>
              </a:lnSpc>
              <a:spcBef>
                <a:spcPts val="800"/>
              </a:spcBef>
              <a:spcAft>
                <a:spcPts val="0"/>
              </a:spcAft>
              <a:buNone/>
              <a:defRPr sz="1600"/>
            </a:lvl3pPr>
            <a:lvl4pPr lvl="3" rtl="0">
              <a:lnSpc>
                <a:spcPct val="100000"/>
              </a:lnSpc>
              <a:spcBef>
                <a:spcPts val="800"/>
              </a:spcBef>
              <a:spcAft>
                <a:spcPts val="0"/>
              </a:spcAft>
              <a:buNone/>
              <a:defRPr sz="1600"/>
            </a:lvl4pPr>
            <a:lvl5pPr lvl="4" rtl="0">
              <a:lnSpc>
                <a:spcPct val="100000"/>
              </a:lnSpc>
              <a:spcBef>
                <a:spcPts val="800"/>
              </a:spcBef>
              <a:spcAft>
                <a:spcPts val="0"/>
              </a:spcAft>
              <a:buNone/>
              <a:defRPr sz="1600"/>
            </a:lvl5pPr>
            <a:lvl6pPr lvl="5" rtl="0">
              <a:lnSpc>
                <a:spcPct val="100000"/>
              </a:lnSpc>
              <a:spcBef>
                <a:spcPts val="800"/>
              </a:spcBef>
              <a:spcAft>
                <a:spcPts val="0"/>
              </a:spcAft>
              <a:buNone/>
              <a:defRPr sz="1600"/>
            </a:lvl6pPr>
            <a:lvl7pPr lvl="6" rtl="0">
              <a:lnSpc>
                <a:spcPct val="100000"/>
              </a:lnSpc>
              <a:spcBef>
                <a:spcPts val="800"/>
              </a:spcBef>
              <a:spcAft>
                <a:spcPts val="0"/>
              </a:spcAft>
              <a:buNone/>
              <a:defRPr sz="1600"/>
            </a:lvl7pPr>
            <a:lvl8pPr lvl="7" rtl="0">
              <a:lnSpc>
                <a:spcPct val="100000"/>
              </a:lnSpc>
              <a:spcBef>
                <a:spcPts val="800"/>
              </a:spcBef>
              <a:spcAft>
                <a:spcPts val="0"/>
              </a:spcAft>
              <a:buNone/>
              <a:defRPr sz="1600"/>
            </a:lvl8pPr>
            <a:lvl9pPr lvl="8" rtl="0">
              <a:lnSpc>
                <a:spcPct val="100000"/>
              </a:lnSpc>
              <a:spcBef>
                <a:spcPts val="800"/>
              </a:spcBef>
              <a:spcAft>
                <a:spcPts val="800"/>
              </a:spcAft>
              <a:buNone/>
              <a:defRPr sz="1600"/>
            </a:lvl9pPr>
          </a:lstStyle>
          <a:p/>
        </p:txBody>
      </p:sp>
      <p:sp>
        <p:nvSpPr>
          <p:cNvPr id="1081" name="Google Shape;1081;p25"/>
          <p:cNvSpPr txBox="1"/>
          <p:nvPr>
            <p:ph idx="3" type="subTitle"/>
          </p:nvPr>
        </p:nvSpPr>
        <p:spPr>
          <a:xfrm>
            <a:off x="5778300" y="1169213"/>
            <a:ext cx="2441400" cy="43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Open Sans ExtraBold"/>
                <a:ea typeface="Open Sans ExtraBold"/>
                <a:cs typeface="Open Sans ExtraBold"/>
                <a:sym typeface="Open Sans ExtraBold"/>
              </a:defRPr>
            </a:lvl1pPr>
            <a:lvl2pPr lvl="1" rtl="0">
              <a:lnSpc>
                <a:spcPct val="100000"/>
              </a:lnSpc>
              <a:spcBef>
                <a:spcPts val="800"/>
              </a:spcBef>
              <a:spcAft>
                <a:spcPts val="0"/>
              </a:spcAft>
              <a:buNone/>
              <a:defRPr>
                <a:latin typeface="Open Sans ExtraBold"/>
                <a:ea typeface="Open Sans ExtraBold"/>
                <a:cs typeface="Open Sans ExtraBold"/>
                <a:sym typeface="Open Sans ExtraBold"/>
              </a:defRPr>
            </a:lvl2pPr>
            <a:lvl3pPr lvl="2" rtl="0">
              <a:lnSpc>
                <a:spcPct val="100000"/>
              </a:lnSpc>
              <a:spcBef>
                <a:spcPts val="800"/>
              </a:spcBef>
              <a:spcAft>
                <a:spcPts val="0"/>
              </a:spcAft>
              <a:buNone/>
              <a:defRPr>
                <a:latin typeface="Open Sans ExtraBold"/>
                <a:ea typeface="Open Sans ExtraBold"/>
                <a:cs typeface="Open Sans ExtraBold"/>
                <a:sym typeface="Open Sans ExtraBold"/>
              </a:defRPr>
            </a:lvl3pPr>
            <a:lvl4pPr lvl="3" rtl="0">
              <a:lnSpc>
                <a:spcPct val="100000"/>
              </a:lnSpc>
              <a:spcBef>
                <a:spcPts val="800"/>
              </a:spcBef>
              <a:spcAft>
                <a:spcPts val="0"/>
              </a:spcAft>
              <a:buNone/>
              <a:defRPr>
                <a:latin typeface="Open Sans ExtraBold"/>
                <a:ea typeface="Open Sans ExtraBold"/>
                <a:cs typeface="Open Sans ExtraBold"/>
                <a:sym typeface="Open Sans ExtraBold"/>
              </a:defRPr>
            </a:lvl4pPr>
            <a:lvl5pPr lvl="4" rtl="0">
              <a:lnSpc>
                <a:spcPct val="100000"/>
              </a:lnSpc>
              <a:spcBef>
                <a:spcPts val="800"/>
              </a:spcBef>
              <a:spcAft>
                <a:spcPts val="0"/>
              </a:spcAft>
              <a:buNone/>
              <a:defRPr>
                <a:latin typeface="Open Sans ExtraBold"/>
                <a:ea typeface="Open Sans ExtraBold"/>
                <a:cs typeface="Open Sans ExtraBold"/>
                <a:sym typeface="Open Sans ExtraBold"/>
              </a:defRPr>
            </a:lvl5pPr>
            <a:lvl6pPr lvl="5" rtl="0">
              <a:lnSpc>
                <a:spcPct val="100000"/>
              </a:lnSpc>
              <a:spcBef>
                <a:spcPts val="800"/>
              </a:spcBef>
              <a:spcAft>
                <a:spcPts val="0"/>
              </a:spcAft>
              <a:buNone/>
              <a:defRPr>
                <a:latin typeface="Open Sans ExtraBold"/>
                <a:ea typeface="Open Sans ExtraBold"/>
                <a:cs typeface="Open Sans ExtraBold"/>
                <a:sym typeface="Open Sans ExtraBold"/>
              </a:defRPr>
            </a:lvl6pPr>
            <a:lvl7pPr lvl="6" rtl="0">
              <a:lnSpc>
                <a:spcPct val="100000"/>
              </a:lnSpc>
              <a:spcBef>
                <a:spcPts val="800"/>
              </a:spcBef>
              <a:spcAft>
                <a:spcPts val="0"/>
              </a:spcAft>
              <a:buNone/>
              <a:defRPr>
                <a:latin typeface="Open Sans ExtraBold"/>
                <a:ea typeface="Open Sans ExtraBold"/>
                <a:cs typeface="Open Sans ExtraBold"/>
                <a:sym typeface="Open Sans ExtraBold"/>
              </a:defRPr>
            </a:lvl7pPr>
            <a:lvl8pPr lvl="7" rtl="0">
              <a:lnSpc>
                <a:spcPct val="100000"/>
              </a:lnSpc>
              <a:spcBef>
                <a:spcPts val="800"/>
              </a:spcBef>
              <a:spcAft>
                <a:spcPts val="0"/>
              </a:spcAft>
              <a:buNone/>
              <a:defRPr>
                <a:latin typeface="Open Sans ExtraBold"/>
                <a:ea typeface="Open Sans ExtraBold"/>
                <a:cs typeface="Open Sans ExtraBold"/>
                <a:sym typeface="Open Sans ExtraBold"/>
              </a:defRPr>
            </a:lvl8pPr>
            <a:lvl9pPr lvl="8" rtl="0">
              <a:lnSpc>
                <a:spcPct val="100000"/>
              </a:lnSpc>
              <a:spcBef>
                <a:spcPts val="800"/>
              </a:spcBef>
              <a:spcAft>
                <a:spcPts val="800"/>
              </a:spcAft>
              <a:buNone/>
              <a:defRPr>
                <a:latin typeface="Open Sans ExtraBold"/>
                <a:ea typeface="Open Sans ExtraBold"/>
                <a:cs typeface="Open Sans ExtraBold"/>
                <a:sym typeface="Open Sans ExtraBold"/>
              </a:defRPr>
            </a:lvl9pPr>
          </a:lstStyle>
          <a:p/>
        </p:txBody>
      </p:sp>
      <p:sp>
        <p:nvSpPr>
          <p:cNvPr id="1082" name="Google Shape;1082;p25"/>
          <p:cNvSpPr txBox="1"/>
          <p:nvPr>
            <p:ph idx="4" type="subTitle"/>
          </p:nvPr>
        </p:nvSpPr>
        <p:spPr>
          <a:xfrm>
            <a:off x="5778300" y="1549900"/>
            <a:ext cx="2441400" cy="93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800"/>
              </a:spcBef>
              <a:spcAft>
                <a:spcPts val="0"/>
              </a:spcAft>
              <a:buNone/>
              <a:defRPr sz="1600"/>
            </a:lvl2pPr>
            <a:lvl3pPr lvl="2" rtl="0">
              <a:lnSpc>
                <a:spcPct val="100000"/>
              </a:lnSpc>
              <a:spcBef>
                <a:spcPts val="800"/>
              </a:spcBef>
              <a:spcAft>
                <a:spcPts val="0"/>
              </a:spcAft>
              <a:buNone/>
              <a:defRPr sz="1600"/>
            </a:lvl3pPr>
            <a:lvl4pPr lvl="3" rtl="0">
              <a:lnSpc>
                <a:spcPct val="100000"/>
              </a:lnSpc>
              <a:spcBef>
                <a:spcPts val="800"/>
              </a:spcBef>
              <a:spcAft>
                <a:spcPts val="0"/>
              </a:spcAft>
              <a:buNone/>
              <a:defRPr sz="1600"/>
            </a:lvl4pPr>
            <a:lvl5pPr lvl="4" rtl="0">
              <a:lnSpc>
                <a:spcPct val="100000"/>
              </a:lnSpc>
              <a:spcBef>
                <a:spcPts val="800"/>
              </a:spcBef>
              <a:spcAft>
                <a:spcPts val="0"/>
              </a:spcAft>
              <a:buNone/>
              <a:defRPr sz="1600"/>
            </a:lvl5pPr>
            <a:lvl6pPr lvl="5" rtl="0">
              <a:lnSpc>
                <a:spcPct val="100000"/>
              </a:lnSpc>
              <a:spcBef>
                <a:spcPts val="800"/>
              </a:spcBef>
              <a:spcAft>
                <a:spcPts val="0"/>
              </a:spcAft>
              <a:buNone/>
              <a:defRPr sz="1600"/>
            </a:lvl6pPr>
            <a:lvl7pPr lvl="6" rtl="0">
              <a:lnSpc>
                <a:spcPct val="100000"/>
              </a:lnSpc>
              <a:spcBef>
                <a:spcPts val="800"/>
              </a:spcBef>
              <a:spcAft>
                <a:spcPts val="0"/>
              </a:spcAft>
              <a:buNone/>
              <a:defRPr sz="1600"/>
            </a:lvl7pPr>
            <a:lvl8pPr lvl="7" rtl="0">
              <a:lnSpc>
                <a:spcPct val="100000"/>
              </a:lnSpc>
              <a:spcBef>
                <a:spcPts val="800"/>
              </a:spcBef>
              <a:spcAft>
                <a:spcPts val="0"/>
              </a:spcAft>
              <a:buNone/>
              <a:defRPr sz="1600"/>
            </a:lvl8pPr>
            <a:lvl9pPr lvl="8" rtl="0">
              <a:lnSpc>
                <a:spcPct val="100000"/>
              </a:lnSpc>
              <a:spcBef>
                <a:spcPts val="800"/>
              </a:spcBef>
              <a:spcAft>
                <a:spcPts val="800"/>
              </a:spcAft>
              <a:buNone/>
              <a:defRPr sz="1600"/>
            </a:lvl9pPr>
          </a:lstStyle>
          <a:p/>
        </p:txBody>
      </p:sp>
      <p:sp>
        <p:nvSpPr>
          <p:cNvPr id="1083" name="Google Shape;1083;p25"/>
          <p:cNvSpPr txBox="1"/>
          <p:nvPr>
            <p:ph idx="5" type="subTitle"/>
          </p:nvPr>
        </p:nvSpPr>
        <p:spPr>
          <a:xfrm>
            <a:off x="1745900" y="3009996"/>
            <a:ext cx="2441400" cy="43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Open Sans ExtraBold"/>
                <a:ea typeface="Open Sans ExtraBold"/>
                <a:cs typeface="Open Sans ExtraBold"/>
                <a:sym typeface="Open Sans ExtraBold"/>
              </a:defRPr>
            </a:lvl1pPr>
            <a:lvl2pPr lvl="1" rtl="0">
              <a:lnSpc>
                <a:spcPct val="100000"/>
              </a:lnSpc>
              <a:spcBef>
                <a:spcPts val="800"/>
              </a:spcBef>
              <a:spcAft>
                <a:spcPts val="0"/>
              </a:spcAft>
              <a:buNone/>
              <a:defRPr>
                <a:latin typeface="Open Sans ExtraBold"/>
                <a:ea typeface="Open Sans ExtraBold"/>
                <a:cs typeface="Open Sans ExtraBold"/>
                <a:sym typeface="Open Sans ExtraBold"/>
              </a:defRPr>
            </a:lvl2pPr>
            <a:lvl3pPr lvl="2" rtl="0">
              <a:lnSpc>
                <a:spcPct val="100000"/>
              </a:lnSpc>
              <a:spcBef>
                <a:spcPts val="800"/>
              </a:spcBef>
              <a:spcAft>
                <a:spcPts val="0"/>
              </a:spcAft>
              <a:buNone/>
              <a:defRPr>
                <a:latin typeface="Open Sans ExtraBold"/>
                <a:ea typeface="Open Sans ExtraBold"/>
                <a:cs typeface="Open Sans ExtraBold"/>
                <a:sym typeface="Open Sans ExtraBold"/>
              </a:defRPr>
            </a:lvl3pPr>
            <a:lvl4pPr lvl="3" rtl="0">
              <a:lnSpc>
                <a:spcPct val="100000"/>
              </a:lnSpc>
              <a:spcBef>
                <a:spcPts val="800"/>
              </a:spcBef>
              <a:spcAft>
                <a:spcPts val="0"/>
              </a:spcAft>
              <a:buNone/>
              <a:defRPr>
                <a:latin typeface="Open Sans ExtraBold"/>
                <a:ea typeface="Open Sans ExtraBold"/>
                <a:cs typeface="Open Sans ExtraBold"/>
                <a:sym typeface="Open Sans ExtraBold"/>
              </a:defRPr>
            </a:lvl4pPr>
            <a:lvl5pPr lvl="4" rtl="0">
              <a:lnSpc>
                <a:spcPct val="100000"/>
              </a:lnSpc>
              <a:spcBef>
                <a:spcPts val="800"/>
              </a:spcBef>
              <a:spcAft>
                <a:spcPts val="0"/>
              </a:spcAft>
              <a:buNone/>
              <a:defRPr>
                <a:latin typeface="Open Sans ExtraBold"/>
                <a:ea typeface="Open Sans ExtraBold"/>
                <a:cs typeface="Open Sans ExtraBold"/>
                <a:sym typeface="Open Sans ExtraBold"/>
              </a:defRPr>
            </a:lvl5pPr>
            <a:lvl6pPr lvl="5" rtl="0">
              <a:lnSpc>
                <a:spcPct val="100000"/>
              </a:lnSpc>
              <a:spcBef>
                <a:spcPts val="800"/>
              </a:spcBef>
              <a:spcAft>
                <a:spcPts val="0"/>
              </a:spcAft>
              <a:buNone/>
              <a:defRPr>
                <a:latin typeface="Open Sans ExtraBold"/>
                <a:ea typeface="Open Sans ExtraBold"/>
                <a:cs typeface="Open Sans ExtraBold"/>
                <a:sym typeface="Open Sans ExtraBold"/>
              </a:defRPr>
            </a:lvl6pPr>
            <a:lvl7pPr lvl="6" rtl="0">
              <a:lnSpc>
                <a:spcPct val="100000"/>
              </a:lnSpc>
              <a:spcBef>
                <a:spcPts val="800"/>
              </a:spcBef>
              <a:spcAft>
                <a:spcPts val="0"/>
              </a:spcAft>
              <a:buNone/>
              <a:defRPr>
                <a:latin typeface="Open Sans ExtraBold"/>
                <a:ea typeface="Open Sans ExtraBold"/>
                <a:cs typeface="Open Sans ExtraBold"/>
                <a:sym typeface="Open Sans ExtraBold"/>
              </a:defRPr>
            </a:lvl7pPr>
            <a:lvl8pPr lvl="7" rtl="0">
              <a:lnSpc>
                <a:spcPct val="100000"/>
              </a:lnSpc>
              <a:spcBef>
                <a:spcPts val="800"/>
              </a:spcBef>
              <a:spcAft>
                <a:spcPts val="0"/>
              </a:spcAft>
              <a:buNone/>
              <a:defRPr>
                <a:latin typeface="Open Sans ExtraBold"/>
                <a:ea typeface="Open Sans ExtraBold"/>
                <a:cs typeface="Open Sans ExtraBold"/>
                <a:sym typeface="Open Sans ExtraBold"/>
              </a:defRPr>
            </a:lvl8pPr>
            <a:lvl9pPr lvl="8" rtl="0">
              <a:lnSpc>
                <a:spcPct val="100000"/>
              </a:lnSpc>
              <a:spcBef>
                <a:spcPts val="800"/>
              </a:spcBef>
              <a:spcAft>
                <a:spcPts val="800"/>
              </a:spcAft>
              <a:buNone/>
              <a:defRPr>
                <a:latin typeface="Open Sans ExtraBold"/>
                <a:ea typeface="Open Sans ExtraBold"/>
                <a:cs typeface="Open Sans ExtraBold"/>
                <a:sym typeface="Open Sans ExtraBold"/>
              </a:defRPr>
            </a:lvl9pPr>
          </a:lstStyle>
          <a:p/>
        </p:txBody>
      </p:sp>
      <p:sp>
        <p:nvSpPr>
          <p:cNvPr id="1084" name="Google Shape;1084;p25"/>
          <p:cNvSpPr txBox="1"/>
          <p:nvPr>
            <p:ph idx="6" type="subTitle"/>
          </p:nvPr>
        </p:nvSpPr>
        <p:spPr>
          <a:xfrm>
            <a:off x="1745900" y="3397826"/>
            <a:ext cx="2441400" cy="93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800"/>
              </a:spcBef>
              <a:spcAft>
                <a:spcPts val="0"/>
              </a:spcAft>
              <a:buNone/>
              <a:defRPr sz="1600"/>
            </a:lvl2pPr>
            <a:lvl3pPr lvl="2" rtl="0">
              <a:lnSpc>
                <a:spcPct val="100000"/>
              </a:lnSpc>
              <a:spcBef>
                <a:spcPts val="800"/>
              </a:spcBef>
              <a:spcAft>
                <a:spcPts val="0"/>
              </a:spcAft>
              <a:buNone/>
              <a:defRPr sz="1600"/>
            </a:lvl3pPr>
            <a:lvl4pPr lvl="3" rtl="0">
              <a:lnSpc>
                <a:spcPct val="100000"/>
              </a:lnSpc>
              <a:spcBef>
                <a:spcPts val="800"/>
              </a:spcBef>
              <a:spcAft>
                <a:spcPts val="0"/>
              </a:spcAft>
              <a:buNone/>
              <a:defRPr sz="1600"/>
            </a:lvl4pPr>
            <a:lvl5pPr lvl="4" rtl="0">
              <a:lnSpc>
                <a:spcPct val="100000"/>
              </a:lnSpc>
              <a:spcBef>
                <a:spcPts val="800"/>
              </a:spcBef>
              <a:spcAft>
                <a:spcPts val="0"/>
              </a:spcAft>
              <a:buNone/>
              <a:defRPr sz="1600"/>
            </a:lvl5pPr>
            <a:lvl6pPr lvl="5" rtl="0">
              <a:lnSpc>
                <a:spcPct val="100000"/>
              </a:lnSpc>
              <a:spcBef>
                <a:spcPts val="800"/>
              </a:spcBef>
              <a:spcAft>
                <a:spcPts val="0"/>
              </a:spcAft>
              <a:buNone/>
              <a:defRPr sz="1600"/>
            </a:lvl6pPr>
            <a:lvl7pPr lvl="6" rtl="0">
              <a:lnSpc>
                <a:spcPct val="100000"/>
              </a:lnSpc>
              <a:spcBef>
                <a:spcPts val="800"/>
              </a:spcBef>
              <a:spcAft>
                <a:spcPts val="0"/>
              </a:spcAft>
              <a:buNone/>
              <a:defRPr sz="1600"/>
            </a:lvl7pPr>
            <a:lvl8pPr lvl="7" rtl="0">
              <a:lnSpc>
                <a:spcPct val="100000"/>
              </a:lnSpc>
              <a:spcBef>
                <a:spcPts val="800"/>
              </a:spcBef>
              <a:spcAft>
                <a:spcPts val="0"/>
              </a:spcAft>
              <a:buNone/>
              <a:defRPr sz="1600"/>
            </a:lvl8pPr>
            <a:lvl9pPr lvl="8" rtl="0">
              <a:lnSpc>
                <a:spcPct val="100000"/>
              </a:lnSpc>
              <a:spcBef>
                <a:spcPts val="800"/>
              </a:spcBef>
              <a:spcAft>
                <a:spcPts val="800"/>
              </a:spcAft>
              <a:buNone/>
              <a:defRPr sz="1600"/>
            </a:lvl9pPr>
          </a:lstStyle>
          <a:p/>
        </p:txBody>
      </p:sp>
      <p:sp>
        <p:nvSpPr>
          <p:cNvPr id="1085" name="Google Shape;1085;p25"/>
          <p:cNvSpPr txBox="1"/>
          <p:nvPr>
            <p:ph idx="7" type="subTitle"/>
          </p:nvPr>
        </p:nvSpPr>
        <p:spPr>
          <a:xfrm>
            <a:off x="5778300" y="3009996"/>
            <a:ext cx="2441400" cy="43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Open Sans ExtraBold"/>
                <a:ea typeface="Open Sans ExtraBold"/>
                <a:cs typeface="Open Sans ExtraBold"/>
                <a:sym typeface="Open Sans ExtraBold"/>
              </a:defRPr>
            </a:lvl1pPr>
            <a:lvl2pPr lvl="1" rtl="0">
              <a:lnSpc>
                <a:spcPct val="100000"/>
              </a:lnSpc>
              <a:spcBef>
                <a:spcPts val="800"/>
              </a:spcBef>
              <a:spcAft>
                <a:spcPts val="0"/>
              </a:spcAft>
              <a:buNone/>
              <a:defRPr>
                <a:latin typeface="Open Sans ExtraBold"/>
                <a:ea typeface="Open Sans ExtraBold"/>
                <a:cs typeface="Open Sans ExtraBold"/>
                <a:sym typeface="Open Sans ExtraBold"/>
              </a:defRPr>
            </a:lvl2pPr>
            <a:lvl3pPr lvl="2" rtl="0">
              <a:lnSpc>
                <a:spcPct val="100000"/>
              </a:lnSpc>
              <a:spcBef>
                <a:spcPts val="800"/>
              </a:spcBef>
              <a:spcAft>
                <a:spcPts val="0"/>
              </a:spcAft>
              <a:buNone/>
              <a:defRPr>
                <a:latin typeface="Open Sans ExtraBold"/>
                <a:ea typeface="Open Sans ExtraBold"/>
                <a:cs typeface="Open Sans ExtraBold"/>
                <a:sym typeface="Open Sans ExtraBold"/>
              </a:defRPr>
            </a:lvl3pPr>
            <a:lvl4pPr lvl="3" rtl="0">
              <a:lnSpc>
                <a:spcPct val="100000"/>
              </a:lnSpc>
              <a:spcBef>
                <a:spcPts val="800"/>
              </a:spcBef>
              <a:spcAft>
                <a:spcPts val="0"/>
              </a:spcAft>
              <a:buNone/>
              <a:defRPr>
                <a:latin typeface="Open Sans ExtraBold"/>
                <a:ea typeface="Open Sans ExtraBold"/>
                <a:cs typeface="Open Sans ExtraBold"/>
                <a:sym typeface="Open Sans ExtraBold"/>
              </a:defRPr>
            </a:lvl4pPr>
            <a:lvl5pPr lvl="4" rtl="0">
              <a:lnSpc>
                <a:spcPct val="100000"/>
              </a:lnSpc>
              <a:spcBef>
                <a:spcPts val="800"/>
              </a:spcBef>
              <a:spcAft>
                <a:spcPts val="0"/>
              </a:spcAft>
              <a:buNone/>
              <a:defRPr>
                <a:latin typeface="Open Sans ExtraBold"/>
                <a:ea typeface="Open Sans ExtraBold"/>
                <a:cs typeface="Open Sans ExtraBold"/>
                <a:sym typeface="Open Sans ExtraBold"/>
              </a:defRPr>
            </a:lvl5pPr>
            <a:lvl6pPr lvl="5" rtl="0">
              <a:lnSpc>
                <a:spcPct val="100000"/>
              </a:lnSpc>
              <a:spcBef>
                <a:spcPts val="800"/>
              </a:spcBef>
              <a:spcAft>
                <a:spcPts val="0"/>
              </a:spcAft>
              <a:buNone/>
              <a:defRPr>
                <a:latin typeface="Open Sans ExtraBold"/>
                <a:ea typeface="Open Sans ExtraBold"/>
                <a:cs typeface="Open Sans ExtraBold"/>
                <a:sym typeface="Open Sans ExtraBold"/>
              </a:defRPr>
            </a:lvl6pPr>
            <a:lvl7pPr lvl="6" rtl="0">
              <a:lnSpc>
                <a:spcPct val="100000"/>
              </a:lnSpc>
              <a:spcBef>
                <a:spcPts val="800"/>
              </a:spcBef>
              <a:spcAft>
                <a:spcPts val="0"/>
              </a:spcAft>
              <a:buNone/>
              <a:defRPr>
                <a:latin typeface="Open Sans ExtraBold"/>
                <a:ea typeface="Open Sans ExtraBold"/>
                <a:cs typeface="Open Sans ExtraBold"/>
                <a:sym typeface="Open Sans ExtraBold"/>
              </a:defRPr>
            </a:lvl7pPr>
            <a:lvl8pPr lvl="7" rtl="0">
              <a:lnSpc>
                <a:spcPct val="100000"/>
              </a:lnSpc>
              <a:spcBef>
                <a:spcPts val="800"/>
              </a:spcBef>
              <a:spcAft>
                <a:spcPts val="0"/>
              </a:spcAft>
              <a:buNone/>
              <a:defRPr>
                <a:latin typeface="Open Sans ExtraBold"/>
                <a:ea typeface="Open Sans ExtraBold"/>
                <a:cs typeface="Open Sans ExtraBold"/>
                <a:sym typeface="Open Sans ExtraBold"/>
              </a:defRPr>
            </a:lvl8pPr>
            <a:lvl9pPr lvl="8" rtl="0">
              <a:lnSpc>
                <a:spcPct val="100000"/>
              </a:lnSpc>
              <a:spcBef>
                <a:spcPts val="800"/>
              </a:spcBef>
              <a:spcAft>
                <a:spcPts val="800"/>
              </a:spcAft>
              <a:buNone/>
              <a:defRPr>
                <a:latin typeface="Open Sans ExtraBold"/>
                <a:ea typeface="Open Sans ExtraBold"/>
                <a:cs typeface="Open Sans ExtraBold"/>
                <a:sym typeface="Open Sans ExtraBold"/>
              </a:defRPr>
            </a:lvl9pPr>
          </a:lstStyle>
          <a:p/>
        </p:txBody>
      </p:sp>
      <p:sp>
        <p:nvSpPr>
          <p:cNvPr id="1086" name="Google Shape;1086;p25"/>
          <p:cNvSpPr txBox="1"/>
          <p:nvPr>
            <p:ph idx="8" type="subTitle"/>
          </p:nvPr>
        </p:nvSpPr>
        <p:spPr>
          <a:xfrm>
            <a:off x="5778300" y="3397826"/>
            <a:ext cx="2441400" cy="93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lvl1pPr>
            <a:lvl2pPr lvl="1" rtl="0">
              <a:lnSpc>
                <a:spcPct val="100000"/>
              </a:lnSpc>
              <a:spcBef>
                <a:spcPts val="800"/>
              </a:spcBef>
              <a:spcAft>
                <a:spcPts val="0"/>
              </a:spcAft>
              <a:buNone/>
              <a:defRPr sz="1600"/>
            </a:lvl2pPr>
            <a:lvl3pPr lvl="2" rtl="0">
              <a:lnSpc>
                <a:spcPct val="100000"/>
              </a:lnSpc>
              <a:spcBef>
                <a:spcPts val="800"/>
              </a:spcBef>
              <a:spcAft>
                <a:spcPts val="0"/>
              </a:spcAft>
              <a:buNone/>
              <a:defRPr sz="1600"/>
            </a:lvl3pPr>
            <a:lvl4pPr lvl="3" rtl="0">
              <a:lnSpc>
                <a:spcPct val="100000"/>
              </a:lnSpc>
              <a:spcBef>
                <a:spcPts val="800"/>
              </a:spcBef>
              <a:spcAft>
                <a:spcPts val="0"/>
              </a:spcAft>
              <a:buNone/>
              <a:defRPr sz="1600"/>
            </a:lvl4pPr>
            <a:lvl5pPr lvl="4" rtl="0">
              <a:lnSpc>
                <a:spcPct val="100000"/>
              </a:lnSpc>
              <a:spcBef>
                <a:spcPts val="800"/>
              </a:spcBef>
              <a:spcAft>
                <a:spcPts val="0"/>
              </a:spcAft>
              <a:buNone/>
              <a:defRPr sz="1600"/>
            </a:lvl5pPr>
            <a:lvl6pPr lvl="5" rtl="0">
              <a:lnSpc>
                <a:spcPct val="100000"/>
              </a:lnSpc>
              <a:spcBef>
                <a:spcPts val="800"/>
              </a:spcBef>
              <a:spcAft>
                <a:spcPts val="0"/>
              </a:spcAft>
              <a:buNone/>
              <a:defRPr sz="1600"/>
            </a:lvl6pPr>
            <a:lvl7pPr lvl="6" rtl="0">
              <a:lnSpc>
                <a:spcPct val="100000"/>
              </a:lnSpc>
              <a:spcBef>
                <a:spcPts val="800"/>
              </a:spcBef>
              <a:spcAft>
                <a:spcPts val="0"/>
              </a:spcAft>
              <a:buNone/>
              <a:defRPr sz="1600"/>
            </a:lvl7pPr>
            <a:lvl8pPr lvl="7" rtl="0">
              <a:lnSpc>
                <a:spcPct val="100000"/>
              </a:lnSpc>
              <a:spcBef>
                <a:spcPts val="800"/>
              </a:spcBef>
              <a:spcAft>
                <a:spcPts val="0"/>
              </a:spcAft>
              <a:buNone/>
              <a:defRPr sz="1600"/>
            </a:lvl8pPr>
            <a:lvl9pPr lvl="8" rtl="0">
              <a:lnSpc>
                <a:spcPct val="100000"/>
              </a:lnSpc>
              <a:spcBef>
                <a:spcPts val="800"/>
              </a:spcBef>
              <a:spcAft>
                <a:spcPts val="800"/>
              </a:spcAft>
              <a:buNone/>
              <a:defRPr sz="1600"/>
            </a:lvl9pPr>
          </a:lstStyle>
          <a:p/>
        </p:txBody>
      </p:sp>
      <p:sp>
        <p:nvSpPr>
          <p:cNvPr id="1087" name="Google Shape;1087;p25"/>
          <p:cNvSpPr txBox="1"/>
          <p:nvPr>
            <p:ph type="title"/>
          </p:nvPr>
        </p:nvSpPr>
        <p:spPr>
          <a:xfrm>
            <a:off x="713400" y="381209"/>
            <a:ext cx="771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1">
    <p:spTree>
      <p:nvGrpSpPr>
        <p:cNvPr id="1088" name="Shape 1088"/>
        <p:cNvGrpSpPr/>
        <p:nvPr/>
      </p:nvGrpSpPr>
      <p:grpSpPr>
        <a:xfrm>
          <a:off x="0" y="0"/>
          <a:ext cx="0" cy="0"/>
          <a:chOff x="0" y="0"/>
          <a:chExt cx="0" cy="0"/>
        </a:xfrm>
      </p:grpSpPr>
      <p:grpSp>
        <p:nvGrpSpPr>
          <p:cNvPr id="1089" name="Google Shape;1089;p26"/>
          <p:cNvGrpSpPr/>
          <p:nvPr/>
        </p:nvGrpSpPr>
        <p:grpSpPr>
          <a:xfrm>
            <a:off x="-40" y="0"/>
            <a:ext cx="9143957" cy="5143500"/>
            <a:chOff x="-19200" y="0"/>
            <a:chExt cx="9163200" cy="5143500"/>
          </a:xfrm>
        </p:grpSpPr>
        <p:cxnSp>
          <p:nvCxnSpPr>
            <p:cNvPr id="1090" name="Google Shape;1090;p26"/>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91" name="Google Shape;1091;p26"/>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92" name="Google Shape;1092;p26"/>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93" name="Google Shape;1093;p26"/>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94" name="Google Shape;1094;p26"/>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95" name="Google Shape;1095;p26"/>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96" name="Google Shape;1096;p26"/>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97" name="Google Shape;1097;p26"/>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98" name="Google Shape;1098;p26"/>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099" name="Google Shape;1099;p26"/>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00" name="Google Shape;1100;p26"/>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01" name="Google Shape;1101;p26"/>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02" name="Google Shape;1102;p26"/>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03" name="Google Shape;1103;p26"/>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04" name="Google Shape;1104;p26"/>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05" name="Google Shape;1105;p26"/>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06" name="Google Shape;1106;p26"/>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07" name="Google Shape;1107;p26"/>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08" name="Google Shape;1108;p26"/>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109" name="Google Shape;1109;p26"/>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110" name="Google Shape;1110;p26"/>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111" name="Google Shape;1111;p26"/>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112" name="Google Shape;1112;p26"/>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113" name="Google Shape;1113;p26"/>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114" name="Google Shape;1114;p26"/>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115" name="Google Shape;1115;p26"/>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116" name="Google Shape;1116;p26"/>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117" name="Google Shape;1117;p26"/>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sp>
        <p:nvSpPr>
          <p:cNvPr id="1118" name="Google Shape;1118;p26"/>
          <p:cNvSpPr/>
          <p:nvPr/>
        </p:nvSpPr>
        <p:spPr>
          <a:xfrm flipH="1">
            <a:off x="470177" y="3550"/>
            <a:ext cx="4281598" cy="1537615"/>
          </a:xfrm>
          <a:custGeom>
            <a:rect b="b" l="l" r="r" t="t"/>
            <a:pathLst>
              <a:path extrusionOk="0" fill="none" h="18896" w="52543">
                <a:moveTo>
                  <a:pt x="52543" y="0"/>
                </a:moveTo>
                <a:lnTo>
                  <a:pt x="52543" y="9895"/>
                </a:lnTo>
                <a:cubicBezTo>
                  <a:pt x="52543" y="14859"/>
                  <a:pt x="48507" y="18896"/>
                  <a:pt x="43530" y="18896"/>
                </a:cubicBezTo>
                <a:lnTo>
                  <a:pt x="0" y="18896"/>
                </a:ln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6"/>
          <p:cNvSpPr/>
          <p:nvPr/>
        </p:nvSpPr>
        <p:spPr>
          <a:xfrm rot="10800000">
            <a:off x="5850035" y="1541169"/>
            <a:ext cx="2884315" cy="1537631"/>
          </a:xfrm>
          <a:custGeom>
            <a:rect b="b" l="l" r="r" t="t"/>
            <a:pathLst>
              <a:path extrusionOk="0" fill="none" h="38994" w="73141">
                <a:moveTo>
                  <a:pt x="73140" y="38993"/>
                </a:moveTo>
                <a:lnTo>
                  <a:pt x="9323" y="38993"/>
                </a:lnTo>
                <a:cubicBezTo>
                  <a:pt x="4167" y="38993"/>
                  <a:pt x="0" y="34826"/>
                  <a:pt x="0" y="29671"/>
                </a:cubicBezTo>
                <a:lnTo>
                  <a:pt x="0" y="9311"/>
                </a:lnTo>
                <a:cubicBezTo>
                  <a:pt x="0" y="4168"/>
                  <a:pt x="4167" y="0"/>
                  <a:pt x="9323" y="0"/>
                </a:cubicBezTo>
                <a:lnTo>
                  <a:pt x="36433" y="0"/>
                </a:lnTo>
              </a:path>
            </a:pathLst>
          </a:custGeom>
          <a:noFill/>
          <a:ln cap="flat" cmpd="sng" w="19050">
            <a:solidFill>
              <a:srgbClr val="000000"/>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6"/>
          <p:cNvSpPr/>
          <p:nvPr/>
        </p:nvSpPr>
        <p:spPr>
          <a:xfrm>
            <a:off x="-55950" y="3516550"/>
            <a:ext cx="9255900" cy="16854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 name="Google Shape;1121;p26"/>
          <p:cNvGrpSpPr/>
          <p:nvPr/>
        </p:nvGrpSpPr>
        <p:grpSpPr>
          <a:xfrm>
            <a:off x="1117012" y="2735875"/>
            <a:ext cx="3062438" cy="1546750"/>
            <a:chOff x="1117012" y="2735875"/>
            <a:chExt cx="3062438" cy="1546750"/>
          </a:xfrm>
        </p:grpSpPr>
        <p:sp>
          <p:nvSpPr>
            <p:cNvPr id="1122" name="Google Shape;1122;p26"/>
            <p:cNvSpPr/>
            <p:nvPr/>
          </p:nvSpPr>
          <p:spPr>
            <a:xfrm>
              <a:off x="1194450" y="2845325"/>
              <a:ext cx="2985000" cy="1437300"/>
            </a:xfrm>
            <a:prstGeom prst="roundRect">
              <a:avLst>
                <a:gd fmla="val 10229" name="adj"/>
              </a:avLst>
            </a:prstGeom>
            <a:solidFill>
              <a:schemeClr val="accent2"/>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1123" name="Google Shape;1123;p26"/>
            <p:cNvSpPr/>
            <p:nvPr/>
          </p:nvSpPr>
          <p:spPr>
            <a:xfrm>
              <a:off x="1194450" y="2735875"/>
              <a:ext cx="2985000" cy="1437300"/>
            </a:xfrm>
            <a:prstGeom prst="roundRect">
              <a:avLst>
                <a:gd fmla="val 10229" name="adj"/>
              </a:avLst>
            </a:prstGeom>
            <a:solidFill>
              <a:schemeClr val="accent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1124" name="Google Shape;1124;p26"/>
            <p:cNvSpPr/>
            <p:nvPr/>
          </p:nvSpPr>
          <p:spPr>
            <a:xfrm rot="-5400000">
              <a:off x="911962" y="3210104"/>
              <a:ext cx="563100" cy="153000"/>
            </a:xfrm>
            <a:prstGeom prst="roundRect">
              <a:avLst>
                <a:gd fmla="val 16667" name="adj"/>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 name="Google Shape;1125;p26"/>
          <p:cNvGrpSpPr/>
          <p:nvPr/>
        </p:nvGrpSpPr>
        <p:grpSpPr>
          <a:xfrm>
            <a:off x="4888925" y="2735875"/>
            <a:ext cx="3349330" cy="1868235"/>
            <a:chOff x="4888925" y="2735875"/>
            <a:chExt cx="3349330" cy="1868235"/>
          </a:xfrm>
        </p:grpSpPr>
        <p:grpSp>
          <p:nvGrpSpPr>
            <p:cNvPr id="1126" name="Google Shape;1126;p26"/>
            <p:cNvGrpSpPr/>
            <p:nvPr/>
          </p:nvGrpSpPr>
          <p:grpSpPr>
            <a:xfrm>
              <a:off x="4888925" y="2735875"/>
              <a:ext cx="3058700" cy="1546750"/>
              <a:chOff x="4888925" y="2735875"/>
              <a:chExt cx="3058700" cy="1546750"/>
            </a:xfrm>
          </p:grpSpPr>
          <p:sp>
            <p:nvSpPr>
              <p:cNvPr id="1127" name="Google Shape;1127;p26"/>
              <p:cNvSpPr/>
              <p:nvPr/>
            </p:nvSpPr>
            <p:spPr>
              <a:xfrm>
                <a:off x="4962625" y="2845325"/>
                <a:ext cx="2985000" cy="1437300"/>
              </a:xfrm>
              <a:prstGeom prst="roundRect">
                <a:avLst>
                  <a:gd fmla="val 10229" name="adj"/>
                </a:avLst>
              </a:prstGeom>
              <a:solidFill>
                <a:schemeClr val="accent2"/>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1128" name="Google Shape;1128;p26"/>
              <p:cNvSpPr/>
              <p:nvPr/>
            </p:nvSpPr>
            <p:spPr>
              <a:xfrm>
                <a:off x="4962625" y="2735875"/>
                <a:ext cx="2985000" cy="1437300"/>
              </a:xfrm>
              <a:prstGeom prst="roundRect">
                <a:avLst>
                  <a:gd fmla="val 10229" name="adj"/>
                </a:avLst>
              </a:prstGeom>
              <a:solidFill>
                <a:schemeClr val="accent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1129" name="Google Shape;1129;p26"/>
              <p:cNvSpPr/>
              <p:nvPr/>
            </p:nvSpPr>
            <p:spPr>
              <a:xfrm rot="-5400000">
                <a:off x="4683875" y="3578629"/>
                <a:ext cx="563100" cy="153000"/>
              </a:xfrm>
              <a:prstGeom prst="roundRect">
                <a:avLst>
                  <a:gd fmla="val 16667" name="adj"/>
                </a:avLst>
              </a:pr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 name="Google Shape;1130;p26"/>
            <p:cNvGrpSpPr/>
            <p:nvPr/>
          </p:nvGrpSpPr>
          <p:grpSpPr>
            <a:xfrm>
              <a:off x="7675195" y="3952738"/>
              <a:ext cx="563060" cy="651372"/>
              <a:chOff x="4212420" y="-38612"/>
              <a:chExt cx="563060" cy="651372"/>
            </a:xfrm>
          </p:grpSpPr>
          <p:sp>
            <p:nvSpPr>
              <p:cNvPr id="1131" name="Google Shape;1131;p26"/>
              <p:cNvSpPr/>
              <p:nvPr/>
            </p:nvSpPr>
            <p:spPr>
              <a:xfrm>
                <a:off x="4212420" y="48930"/>
                <a:ext cx="563060" cy="563830"/>
              </a:xfrm>
              <a:custGeom>
                <a:rect b="b" l="l" r="r" t="t"/>
                <a:pathLst>
                  <a:path extrusionOk="0" h="8550" w="8538">
                    <a:moveTo>
                      <a:pt x="1370" y="1"/>
                    </a:moveTo>
                    <a:cubicBezTo>
                      <a:pt x="608" y="1"/>
                      <a:pt x="1" y="620"/>
                      <a:pt x="1" y="1370"/>
                    </a:cubicBezTo>
                    <a:lnTo>
                      <a:pt x="1" y="7180"/>
                    </a:lnTo>
                    <a:cubicBezTo>
                      <a:pt x="1" y="7942"/>
                      <a:pt x="608" y="8550"/>
                      <a:pt x="1370" y="8550"/>
                    </a:cubicBezTo>
                    <a:lnTo>
                      <a:pt x="7168" y="8550"/>
                    </a:lnTo>
                    <a:cubicBezTo>
                      <a:pt x="7930" y="8550"/>
                      <a:pt x="8537" y="7942"/>
                      <a:pt x="8537" y="7180"/>
                    </a:cubicBezTo>
                    <a:lnTo>
                      <a:pt x="8537" y="1370"/>
                    </a:lnTo>
                    <a:cubicBezTo>
                      <a:pt x="8537" y="620"/>
                      <a:pt x="7930" y="1"/>
                      <a:pt x="7168" y="1"/>
                    </a:cubicBezTo>
                    <a:close/>
                  </a:path>
                </a:pathLst>
              </a:custGeom>
              <a:solidFill>
                <a:schemeClr val="accent4"/>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6"/>
              <p:cNvSpPr/>
              <p:nvPr/>
            </p:nvSpPr>
            <p:spPr>
              <a:xfrm>
                <a:off x="4212420" y="-38612"/>
                <a:ext cx="563060" cy="563830"/>
              </a:xfrm>
              <a:custGeom>
                <a:rect b="b" l="l" r="r" t="t"/>
                <a:pathLst>
                  <a:path extrusionOk="0" h="8550" w="8538">
                    <a:moveTo>
                      <a:pt x="1370" y="1"/>
                    </a:moveTo>
                    <a:cubicBezTo>
                      <a:pt x="608" y="1"/>
                      <a:pt x="1" y="620"/>
                      <a:pt x="1" y="1370"/>
                    </a:cubicBezTo>
                    <a:lnTo>
                      <a:pt x="1" y="7180"/>
                    </a:lnTo>
                    <a:cubicBezTo>
                      <a:pt x="1" y="7942"/>
                      <a:pt x="608" y="8550"/>
                      <a:pt x="1370" y="8550"/>
                    </a:cubicBezTo>
                    <a:lnTo>
                      <a:pt x="7168" y="8550"/>
                    </a:lnTo>
                    <a:cubicBezTo>
                      <a:pt x="7930" y="8550"/>
                      <a:pt x="8537" y="7942"/>
                      <a:pt x="8537" y="7180"/>
                    </a:cubicBezTo>
                    <a:lnTo>
                      <a:pt x="8537" y="1370"/>
                    </a:lnTo>
                    <a:cubicBezTo>
                      <a:pt x="8537" y="620"/>
                      <a:pt x="7930" y="1"/>
                      <a:pt x="7168" y="1"/>
                    </a:cubicBezTo>
                    <a:close/>
                  </a:path>
                </a:pathLst>
              </a:custGeom>
              <a:solidFill>
                <a:schemeClr val="accent6"/>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6"/>
              <p:cNvSpPr/>
              <p:nvPr/>
            </p:nvSpPr>
            <p:spPr>
              <a:xfrm rot="10800000">
                <a:off x="4400316" y="131938"/>
                <a:ext cx="216200" cy="222749"/>
              </a:xfrm>
              <a:custGeom>
                <a:rect b="b" l="l" r="r" t="t"/>
                <a:pathLst>
                  <a:path extrusionOk="0" h="2823" w="2740">
                    <a:moveTo>
                      <a:pt x="2414" y="0"/>
                    </a:moveTo>
                    <a:cubicBezTo>
                      <a:pt x="2360" y="0"/>
                      <a:pt x="2305" y="13"/>
                      <a:pt x="2251" y="41"/>
                    </a:cubicBezTo>
                    <a:lnTo>
                      <a:pt x="1239" y="589"/>
                    </a:lnTo>
                    <a:lnTo>
                      <a:pt x="227" y="1148"/>
                    </a:lnTo>
                    <a:cubicBezTo>
                      <a:pt x="1" y="1267"/>
                      <a:pt x="1" y="1565"/>
                      <a:pt x="227" y="1684"/>
                    </a:cubicBezTo>
                    <a:lnTo>
                      <a:pt x="1239" y="2232"/>
                    </a:lnTo>
                    <a:lnTo>
                      <a:pt x="2251" y="2780"/>
                    </a:lnTo>
                    <a:cubicBezTo>
                      <a:pt x="2301" y="2809"/>
                      <a:pt x="2356" y="2822"/>
                      <a:pt x="2410" y="2822"/>
                    </a:cubicBezTo>
                    <a:cubicBezTo>
                      <a:pt x="2577" y="2822"/>
                      <a:pt x="2739" y="2697"/>
                      <a:pt x="2739" y="2518"/>
                    </a:cubicBezTo>
                    <a:lnTo>
                      <a:pt x="2739" y="1434"/>
                    </a:lnTo>
                    <a:lnTo>
                      <a:pt x="2739" y="315"/>
                    </a:lnTo>
                    <a:cubicBezTo>
                      <a:pt x="2739" y="133"/>
                      <a:pt x="2587" y="0"/>
                      <a:pt x="2414" y="0"/>
                    </a:cubicBezTo>
                    <a:close/>
                  </a:path>
                </a:pathLst>
              </a:custGeom>
              <a:solidFill>
                <a:schemeClr val="accent3"/>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4" name="Google Shape;1134;p26"/>
          <p:cNvGrpSpPr/>
          <p:nvPr/>
        </p:nvGrpSpPr>
        <p:grpSpPr>
          <a:xfrm>
            <a:off x="3077700" y="860875"/>
            <a:ext cx="2985000" cy="1546750"/>
            <a:chOff x="3077700" y="860875"/>
            <a:chExt cx="2985000" cy="1546750"/>
          </a:xfrm>
        </p:grpSpPr>
        <p:sp>
          <p:nvSpPr>
            <p:cNvPr id="1135" name="Google Shape;1135;p26"/>
            <p:cNvSpPr/>
            <p:nvPr/>
          </p:nvSpPr>
          <p:spPr>
            <a:xfrm>
              <a:off x="3077700" y="970325"/>
              <a:ext cx="2985000" cy="1437300"/>
            </a:xfrm>
            <a:prstGeom prst="roundRect">
              <a:avLst>
                <a:gd fmla="val 10229" name="adj"/>
              </a:avLst>
            </a:prstGeom>
            <a:solidFill>
              <a:schemeClr val="accent2"/>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1136" name="Google Shape;1136;p26"/>
            <p:cNvSpPr/>
            <p:nvPr/>
          </p:nvSpPr>
          <p:spPr>
            <a:xfrm>
              <a:off x="3077700" y="860875"/>
              <a:ext cx="2985000" cy="1437300"/>
            </a:xfrm>
            <a:prstGeom prst="roundRect">
              <a:avLst>
                <a:gd fmla="val 10229" name="adj"/>
              </a:avLst>
            </a:prstGeom>
            <a:solidFill>
              <a:schemeClr val="accent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grpSp>
      <p:sp>
        <p:nvSpPr>
          <p:cNvPr id="1137" name="Google Shape;1137;p26"/>
          <p:cNvSpPr/>
          <p:nvPr/>
        </p:nvSpPr>
        <p:spPr>
          <a:xfrm rot="-5400000">
            <a:off x="5785525" y="1264429"/>
            <a:ext cx="563100" cy="153000"/>
          </a:xfrm>
          <a:prstGeom prst="roundRect">
            <a:avLst>
              <a:gd fmla="val 16667" name="adj"/>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6"/>
          <p:cNvSpPr/>
          <p:nvPr/>
        </p:nvSpPr>
        <p:spPr>
          <a:xfrm rot="-5400000">
            <a:off x="8071528" y="3"/>
            <a:ext cx="1072469" cy="1072469"/>
          </a:xfrm>
          <a:custGeom>
            <a:rect b="b" l="l" r="r" t="t"/>
            <a:pathLst>
              <a:path extrusionOk="0" fill="none" h="26409" w="26409">
                <a:moveTo>
                  <a:pt x="0" y="26408"/>
                </a:moveTo>
                <a:cubicBezTo>
                  <a:pt x="0" y="11823"/>
                  <a:pt x="11823" y="0"/>
                  <a:pt x="26408" y="0"/>
                </a:cubicBez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6"/>
          <p:cNvSpPr/>
          <p:nvPr/>
        </p:nvSpPr>
        <p:spPr>
          <a:xfrm>
            <a:off x="8636974" y="2207838"/>
            <a:ext cx="204300" cy="2043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6"/>
          <p:cNvSpPr txBox="1"/>
          <p:nvPr>
            <p:ph hasCustomPrompt="1" type="title"/>
          </p:nvPr>
        </p:nvSpPr>
        <p:spPr>
          <a:xfrm>
            <a:off x="5080063" y="2906538"/>
            <a:ext cx="2754300" cy="448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800"/>
              <a:buNone/>
              <a:defRPr sz="2800">
                <a:solidFill>
                  <a:schemeClr val="lt1"/>
                </a:solidFill>
              </a:defRPr>
            </a:lvl1pPr>
            <a:lvl2pPr lvl="1" rtl="0" algn="ctr">
              <a:spcBef>
                <a:spcPts val="0"/>
              </a:spcBef>
              <a:spcAft>
                <a:spcPts val="0"/>
              </a:spcAft>
              <a:buSzPts val="2800"/>
              <a:buNone/>
              <a:defRPr sz="2800"/>
            </a:lvl2pPr>
            <a:lvl3pPr lvl="2" rtl="0" algn="ctr">
              <a:spcBef>
                <a:spcPts val="0"/>
              </a:spcBef>
              <a:spcAft>
                <a:spcPts val="0"/>
              </a:spcAft>
              <a:buSzPts val="2800"/>
              <a:buNone/>
              <a:defRPr sz="2800"/>
            </a:lvl3pPr>
            <a:lvl4pPr lvl="3" rtl="0" algn="ctr">
              <a:spcBef>
                <a:spcPts val="0"/>
              </a:spcBef>
              <a:spcAft>
                <a:spcPts val="0"/>
              </a:spcAft>
              <a:buSzPts val="2800"/>
              <a:buNone/>
              <a:defRPr sz="2800"/>
            </a:lvl4pPr>
            <a:lvl5pPr lvl="4" rtl="0" algn="ctr">
              <a:spcBef>
                <a:spcPts val="0"/>
              </a:spcBef>
              <a:spcAft>
                <a:spcPts val="0"/>
              </a:spcAft>
              <a:buSzPts val="2800"/>
              <a:buNone/>
              <a:defRPr sz="2800"/>
            </a:lvl5pPr>
            <a:lvl6pPr lvl="5" rtl="0" algn="ctr">
              <a:spcBef>
                <a:spcPts val="0"/>
              </a:spcBef>
              <a:spcAft>
                <a:spcPts val="0"/>
              </a:spcAft>
              <a:buSzPts val="2800"/>
              <a:buNone/>
              <a:defRPr sz="2800"/>
            </a:lvl6pPr>
            <a:lvl7pPr lvl="6" rtl="0" algn="ctr">
              <a:spcBef>
                <a:spcPts val="0"/>
              </a:spcBef>
              <a:spcAft>
                <a:spcPts val="0"/>
              </a:spcAft>
              <a:buSzPts val="2800"/>
              <a:buNone/>
              <a:defRPr sz="2800"/>
            </a:lvl7pPr>
            <a:lvl8pPr lvl="7" rtl="0" algn="ctr">
              <a:spcBef>
                <a:spcPts val="0"/>
              </a:spcBef>
              <a:spcAft>
                <a:spcPts val="0"/>
              </a:spcAft>
              <a:buSzPts val="2800"/>
              <a:buNone/>
              <a:defRPr sz="2800"/>
            </a:lvl8pPr>
            <a:lvl9pPr lvl="8" rtl="0" algn="ctr">
              <a:spcBef>
                <a:spcPts val="0"/>
              </a:spcBef>
              <a:spcAft>
                <a:spcPts val="0"/>
              </a:spcAft>
              <a:buSzPts val="2800"/>
              <a:buNone/>
              <a:defRPr sz="2800"/>
            </a:lvl9pPr>
          </a:lstStyle>
          <a:p>
            <a:r>
              <a:t>xx%</a:t>
            </a:r>
          </a:p>
        </p:txBody>
      </p:sp>
      <p:sp>
        <p:nvSpPr>
          <p:cNvPr id="1141" name="Google Shape;1141;p26"/>
          <p:cNvSpPr txBox="1"/>
          <p:nvPr>
            <p:ph idx="1" type="subTitle"/>
          </p:nvPr>
        </p:nvSpPr>
        <p:spPr>
          <a:xfrm>
            <a:off x="5080063" y="3307718"/>
            <a:ext cx="2750100" cy="6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142" name="Google Shape;1142;p26"/>
          <p:cNvSpPr txBox="1"/>
          <p:nvPr>
            <p:ph hasCustomPrompt="1" idx="2" type="title"/>
          </p:nvPr>
        </p:nvSpPr>
        <p:spPr>
          <a:xfrm>
            <a:off x="3190725" y="1031525"/>
            <a:ext cx="2762700" cy="448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800"/>
              <a:buNone/>
              <a:defRPr sz="2800">
                <a:solidFill>
                  <a:schemeClr val="lt1"/>
                </a:solidFill>
              </a:defRPr>
            </a:lvl1pPr>
            <a:lvl2pPr lvl="1" rtl="0" algn="ctr">
              <a:spcBef>
                <a:spcPts val="0"/>
              </a:spcBef>
              <a:spcAft>
                <a:spcPts val="0"/>
              </a:spcAft>
              <a:buSzPts val="2800"/>
              <a:buNone/>
              <a:defRPr sz="2800"/>
            </a:lvl2pPr>
            <a:lvl3pPr lvl="2" rtl="0" algn="ctr">
              <a:spcBef>
                <a:spcPts val="0"/>
              </a:spcBef>
              <a:spcAft>
                <a:spcPts val="0"/>
              </a:spcAft>
              <a:buSzPts val="2800"/>
              <a:buNone/>
              <a:defRPr sz="2800"/>
            </a:lvl3pPr>
            <a:lvl4pPr lvl="3" rtl="0" algn="ctr">
              <a:spcBef>
                <a:spcPts val="0"/>
              </a:spcBef>
              <a:spcAft>
                <a:spcPts val="0"/>
              </a:spcAft>
              <a:buSzPts val="2800"/>
              <a:buNone/>
              <a:defRPr sz="2800"/>
            </a:lvl4pPr>
            <a:lvl5pPr lvl="4" rtl="0" algn="ctr">
              <a:spcBef>
                <a:spcPts val="0"/>
              </a:spcBef>
              <a:spcAft>
                <a:spcPts val="0"/>
              </a:spcAft>
              <a:buSzPts val="2800"/>
              <a:buNone/>
              <a:defRPr sz="2800"/>
            </a:lvl5pPr>
            <a:lvl6pPr lvl="5" rtl="0" algn="ctr">
              <a:spcBef>
                <a:spcPts val="0"/>
              </a:spcBef>
              <a:spcAft>
                <a:spcPts val="0"/>
              </a:spcAft>
              <a:buSzPts val="2800"/>
              <a:buNone/>
              <a:defRPr sz="2800"/>
            </a:lvl6pPr>
            <a:lvl7pPr lvl="6" rtl="0" algn="ctr">
              <a:spcBef>
                <a:spcPts val="0"/>
              </a:spcBef>
              <a:spcAft>
                <a:spcPts val="0"/>
              </a:spcAft>
              <a:buSzPts val="2800"/>
              <a:buNone/>
              <a:defRPr sz="2800"/>
            </a:lvl7pPr>
            <a:lvl8pPr lvl="7" rtl="0" algn="ctr">
              <a:spcBef>
                <a:spcPts val="0"/>
              </a:spcBef>
              <a:spcAft>
                <a:spcPts val="0"/>
              </a:spcAft>
              <a:buSzPts val="2800"/>
              <a:buNone/>
              <a:defRPr sz="2800"/>
            </a:lvl8pPr>
            <a:lvl9pPr lvl="8" rtl="0" algn="ctr">
              <a:spcBef>
                <a:spcPts val="0"/>
              </a:spcBef>
              <a:spcAft>
                <a:spcPts val="0"/>
              </a:spcAft>
              <a:buSzPts val="2800"/>
              <a:buNone/>
              <a:defRPr sz="2800"/>
            </a:lvl9pPr>
          </a:lstStyle>
          <a:p>
            <a:r>
              <a:t>xx%</a:t>
            </a:r>
          </a:p>
        </p:txBody>
      </p:sp>
      <p:sp>
        <p:nvSpPr>
          <p:cNvPr id="1143" name="Google Shape;1143;p26"/>
          <p:cNvSpPr txBox="1"/>
          <p:nvPr>
            <p:ph idx="3" type="subTitle"/>
          </p:nvPr>
        </p:nvSpPr>
        <p:spPr>
          <a:xfrm>
            <a:off x="3190725" y="1432703"/>
            <a:ext cx="2758500" cy="6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144" name="Google Shape;1144;p26"/>
          <p:cNvSpPr txBox="1"/>
          <p:nvPr>
            <p:ph hasCustomPrompt="1" idx="4" type="title"/>
          </p:nvPr>
        </p:nvSpPr>
        <p:spPr>
          <a:xfrm>
            <a:off x="1309788" y="2906538"/>
            <a:ext cx="2758500" cy="448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2800"/>
              <a:buNone/>
              <a:defRPr sz="2800">
                <a:solidFill>
                  <a:schemeClr val="lt1"/>
                </a:solidFill>
              </a:defRPr>
            </a:lvl1pPr>
            <a:lvl2pPr lvl="1" rtl="0" algn="ctr">
              <a:spcBef>
                <a:spcPts val="0"/>
              </a:spcBef>
              <a:spcAft>
                <a:spcPts val="0"/>
              </a:spcAft>
              <a:buSzPts val="2800"/>
              <a:buNone/>
              <a:defRPr sz="2800"/>
            </a:lvl2pPr>
            <a:lvl3pPr lvl="2" rtl="0" algn="ctr">
              <a:spcBef>
                <a:spcPts val="0"/>
              </a:spcBef>
              <a:spcAft>
                <a:spcPts val="0"/>
              </a:spcAft>
              <a:buSzPts val="2800"/>
              <a:buNone/>
              <a:defRPr sz="2800"/>
            </a:lvl3pPr>
            <a:lvl4pPr lvl="3" rtl="0" algn="ctr">
              <a:spcBef>
                <a:spcPts val="0"/>
              </a:spcBef>
              <a:spcAft>
                <a:spcPts val="0"/>
              </a:spcAft>
              <a:buSzPts val="2800"/>
              <a:buNone/>
              <a:defRPr sz="2800"/>
            </a:lvl4pPr>
            <a:lvl5pPr lvl="4" rtl="0" algn="ctr">
              <a:spcBef>
                <a:spcPts val="0"/>
              </a:spcBef>
              <a:spcAft>
                <a:spcPts val="0"/>
              </a:spcAft>
              <a:buSzPts val="2800"/>
              <a:buNone/>
              <a:defRPr sz="2800"/>
            </a:lvl5pPr>
            <a:lvl6pPr lvl="5" rtl="0" algn="ctr">
              <a:spcBef>
                <a:spcPts val="0"/>
              </a:spcBef>
              <a:spcAft>
                <a:spcPts val="0"/>
              </a:spcAft>
              <a:buSzPts val="2800"/>
              <a:buNone/>
              <a:defRPr sz="2800"/>
            </a:lvl6pPr>
            <a:lvl7pPr lvl="6" rtl="0" algn="ctr">
              <a:spcBef>
                <a:spcPts val="0"/>
              </a:spcBef>
              <a:spcAft>
                <a:spcPts val="0"/>
              </a:spcAft>
              <a:buSzPts val="2800"/>
              <a:buNone/>
              <a:defRPr sz="2800"/>
            </a:lvl7pPr>
            <a:lvl8pPr lvl="7" rtl="0" algn="ctr">
              <a:spcBef>
                <a:spcPts val="0"/>
              </a:spcBef>
              <a:spcAft>
                <a:spcPts val="0"/>
              </a:spcAft>
              <a:buSzPts val="2800"/>
              <a:buNone/>
              <a:defRPr sz="2800"/>
            </a:lvl8pPr>
            <a:lvl9pPr lvl="8" rtl="0" algn="ctr">
              <a:spcBef>
                <a:spcPts val="0"/>
              </a:spcBef>
              <a:spcAft>
                <a:spcPts val="0"/>
              </a:spcAft>
              <a:buSzPts val="2800"/>
              <a:buNone/>
              <a:defRPr sz="2800"/>
            </a:lvl9pPr>
          </a:lstStyle>
          <a:p>
            <a:r>
              <a:t>xx%</a:t>
            </a:r>
          </a:p>
        </p:txBody>
      </p:sp>
      <p:sp>
        <p:nvSpPr>
          <p:cNvPr id="1145" name="Google Shape;1145;p26"/>
          <p:cNvSpPr txBox="1"/>
          <p:nvPr>
            <p:ph idx="5" type="subTitle"/>
          </p:nvPr>
        </p:nvSpPr>
        <p:spPr>
          <a:xfrm>
            <a:off x="1309788" y="3307718"/>
            <a:ext cx="2754300" cy="69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146" name="Google Shape;1146;p26"/>
          <p:cNvGrpSpPr/>
          <p:nvPr/>
        </p:nvGrpSpPr>
        <p:grpSpPr>
          <a:xfrm>
            <a:off x="5745422" y="-613031"/>
            <a:ext cx="1031166" cy="1036207"/>
            <a:chOff x="-546937" y="-581525"/>
            <a:chExt cx="1507993" cy="1515365"/>
          </a:xfrm>
        </p:grpSpPr>
        <p:sp>
          <p:nvSpPr>
            <p:cNvPr id="1147" name="Google Shape;1147;p26"/>
            <p:cNvSpPr/>
            <p:nvPr/>
          </p:nvSpPr>
          <p:spPr>
            <a:xfrm>
              <a:off x="-444787" y="-47207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6"/>
            <p:cNvSpPr/>
            <p:nvPr/>
          </p:nvSpPr>
          <p:spPr>
            <a:xfrm>
              <a:off x="-546937" y="-58152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grpSp>
      <p:grpSp>
        <p:nvGrpSpPr>
          <p:cNvPr id="1149" name="Google Shape;1149;p26"/>
          <p:cNvGrpSpPr/>
          <p:nvPr/>
        </p:nvGrpSpPr>
        <p:grpSpPr>
          <a:xfrm>
            <a:off x="6776597" y="152994"/>
            <a:ext cx="1031166" cy="1036207"/>
            <a:chOff x="-546937" y="-581525"/>
            <a:chExt cx="1507993" cy="1515365"/>
          </a:xfrm>
        </p:grpSpPr>
        <p:sp>
          <p:nvSpPr>
            <p:cNvPr id="1150" name="Google Shape;1150;p26"/>
            <p:cNvSpPr/>
            <p:nvPr/>
          </p:nvSpPr>
          <p:spPr>
            <a:xfrm>
              <a:off x="-444787" y="-47207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6"/>
            <p:cNvSpPr/>
            <p:nvPr/>
          </p:nvSpPr>
          <p:spPr>
            <a:xfrm>
              <a:off x="-546937" y="-58152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2">
    <p:spTree>
      <p:nvGrpSpPr>
        <p:cNvPr id="1152" name="Shape 1152"/>
        <p:cNvGrpSpPr/>
        <p:nvPr/>
      </p:nvGrpSpPr>
      <p:grpSpPr>
        <a:xfrm>
          <a:off x="0" y="0"/>
          <a:ext cx="0" cy="0"/>
          <a:chOff x="0" y="0"/>
          <a:chExt cx="0" cy="0"/>
        </a:xfrm>
      </p:grpSpPr>
      <p:sp>
        <p:nvSpPr>
          <p:cNvPr id="1153" name="Google Shape;1153;p27"/>
          <p:cNvSpPr/>
          <p:nvPr/>
        </p:nvSpPr>
        <p:spPr>
          <a:xfrm>
            <a:off x="7924764" y="3924264"/>
            <a:ext cx="1219238" cy="1219238"/>
          </a:xfrm>
          <a:custGeom>
            <a:rect b="b" l="l" r="r" t="t"/>
            <a:pathLst>
              <a:path extrusionOk="0" fill="none" h="26409" w="26409">
                <a:moveTo>
                  <a:pt x="0" y="26408"/>
                </a:moveTo>
                <a:cubicBezTo>
                  <a:pt x="0" y="11823"/>
                  <a:pt x="11823" y="0"/>
                  <a:pt x="26408" y="0"/>
                </a:cubicBez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7"/>
          <p:cNvSpPr/>
          <p:nvPr/>
        </p:nvSpPr>
        <p:spPr>
          <a:xfrm>
            <a:off x="0" y="0"/>
            <a:ext cx="7441796" cy="2589980"/>
          </a:xfrm>
          <a:custGeom>
            <a:rect b="b" l="l" r="r" t="t"/>
            <a:pathLst>
              <a:path extrusionOk="0" fill="none" h="18896" w="52543">
                <a:moveTo>
                  <a:pt x="52543" y="0"/>
                </a:moveTo>
                <a:lnTo>
                  <a:pt x="52543" y="9895"/>
                </a:lnTo>
                <a:cubicBezTo>
                  <a:pt x="52543" y="14859"/>
                  <a:pt x="48507" y="18896"/>
                  <a:pt x="43530" y="18896"/>
                </a:cubicBezTo>
                <a:lnTo>
                  <a:pt x="0" y="18896"/>
                </a:lnTo>
              </a:path>
            </a:pathLst>
          </a:custGeom>
          <a:noFill/>
          <a:ln cap="flat" cmpd="sng" w="19050">
            <a:solidFill>
              <a:srgbClr val="000000"/>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 name="Google Shape;1155;p27"/>
          <p:cNvGrpSpPr/>
          <p:nvPr/>
        </p:nvGrpSpPr>
        <p:grpSpPr>
          <a:xfrm>
            <a:off x="-40" y="0"/>
            <a:ext cx="9143957" cy="5143500"/>
            <a:chOff x="-19200" y="0"/>
            <a:chExt cx="9163200" cy="5143500"/>
          </a:xfrm>
        </p:grpSpPr>
        <p:cxnSp>
          <p:nvCxnSpPr>
            <p:cNvPr id="1156" name="Google Shape;1156;p27"/>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57" name="Google Shape;1157;p27"/>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58" name="Google Shape;1158;p27"/>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59" name="Google Shape;1159;p27"/>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60" name="Google Shape;1160;p27"/>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61" name="Google Shape;1161;p27"/>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62" name="Google Shape;1162;p27"/>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63" name="Google Shape;1163;p27"/>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64" name="Google Shape;1164;p27"/>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65" name="Google Shape;1165;p27"/>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66" name="Google Shape;1166;p27"/>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67" name="Google Shape;1167;p27"/>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68" name="Google Shape;1168;p27"/>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69" name="Google Shape;1169;p27"/>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70" name="Google Shape;1170;p27"/>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71" name="Google Shape;1171;p27"/>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72" name="Google Shape;1172;p27"/>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73" name="Google Shape;1173;p27"/>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174" name="Google Shape;1174;p27"/>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175" name="Google Shape;1175;p27"/>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176" name="Google Shape;1176;p27"/>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177" name="Google Shape;1177;p27"/>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178" name="Google Shape;1178;p27"/>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179" name="Google Shape;1179;p27"/>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180" name="Google Shape;1180;p27"/>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181" name="Google Shape;1181;p27"/>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182" name="Google Shape;1182;p27"/>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183" name="Google Shape;1183;p27"/>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sp>
        <p:nvSpPr>
          <p:cNvPr id="1184" name="Google Shape;1184;p27"/>
          <p:cNvSpPr/>
          <p:nvPr/>
        </p:nvSpPr>
        <p:spPr>
          <a:xfrm>
            <a:off x="600675" y="1685850"/>
            <a:ext cx="8263800" cy="3159000"/>
          </a:xfrm>
          <a:prstGeom prst="roundRect">
            <a:avLst>
              <a:gd fmla="val 2377" name="adj"/>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7"/>
          <p:cNvSpPr/>
          <p:nvPr/>
        </p:nvSpPr>
        <p:spPr>
          <a:xfrm>
            <a:off x="440175" y="1525350"/>
            <a:ext cx="8263800" cy="3159000"/>
          </a:xfrm>
          <a:prstGeom prst="roundRect">
            <a:avLst>
              <a:gd fmla="val 237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7"/>
          <p:cNvSpPr/>
          <p:nvPr/>
        </p:nvSpPr>
        <p:spPr>
          <a:xfrm>
            <a:off x="1092225" y="1441467"/>
            <a:ext cx="563100" cy="153000"/>
          </a:xfrm>
          <a:prstGeom prst="roundRect">
            <a:avLst>
              <a:gd fmla="val 16667" name="adj"/>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7"/>
          <p:cNvSpPr/>
          <p:nvPr/>
        </p:nvSpPr>
        <p:spPr>
          <a:xfrm>
            <a:off x="5774400" y="4603092"/>
            <a:ext cx="563100" cy="153000"/>
          </a:xfrm>
          <a:prstGeom prst="roundRect">
            <a:avLst>
              <a:gd fmla="val 16667"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8" name="Google Shape;1188;p27"/>
          <p:cNvGrpSpPr/>
          <p:nvPr/>
        </p:nvGrpSpPr>
        <p:grpSpPr>
          <a:xfrm>
            <a:off x="7157195" y="180838"/>
            <a:ext cx="563060" cy="651372"/>
            <a:chOff x="4212420" y="-38612"/>
            <a:chExt cx="563060" cy="651372"/>
          </a:xfrm>
        </p:grpSpPr>
        <p:sp>
          <p:nvSpPr>
            <p:cNvPr id="1189" name="Google Shape;1189;p27"/>
            <p:cNvSpPr/>
            <p:nvPr/>
          </p:nvSpPr>
          <p:spPr>
            <a:xfrm>
              <a:off x="4212420" y="48930"/>
              <a:ext cx="563060" cy="563830"/>
            </a:xfrm>
            <a:custGeom>
              <a:rect b="b" l="l" r="r" t="t"/>
              <a:pathLst>
                <a:path extrusionOk="0" h="8550" w="8538">
                  <a:moveTo>
                    <a:pt x="1370" y="1"/>
                  </a:moveTo>
                  <a:cubicBezTo>
                    <a:pt x="608" y="1"/>
                    <a:pt x="1" y="620"/>
                    <a:pt x="1" y="1370"/>
                  </a:cubicBezTo>
                  <a:lnTo>
                    <a:pt x="1" y="7180"/>
                  </a:lnTo>
                  <a:cubicBezTo>
                    <a:pt x="1" y="7942"/>
                    <a:pt x="608" y="8550"/>
                    <a:pt x="1370" y="8550"/>
                  </a:cubicBezTo>
                  <a:lnTo>
                    <a:pt x="7168" y="8550"/>
                  </a:lnTo>
                  <a:cubicBezTo>
                    <a:pt x="7930" y="8550"/>
                    <a:pt x="8537" y="7942"/>
                    <a:pt x="8537" y="7180"/>
                  </a:cubicBezTo>
                  <a:lnTo>
                    <a:pt x="8537" y="1370"/>
                  </a:lnTo>
                  <a:cubicBezTo>
                    <a:pt x="8537" y="620"/>
                    <a:pt x="7930" y="1"/>
                    <a:pt x="7168" y="1"/>
                  </a:cubicBezTo>
                  <a:close/>
                </a:path>
              </a:pathLst>
            </a:custGeom>
            <a:solidFill>
              <a:schemeClr val="accent4"/>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7"/>
            <p:cNvSpPr/>
            <p:nvPr/>
          </p:nvSpPr>
          <p:spPr>
            <a:xfrm>
              <a:off x="4212420" y="-38612"/>
              <a:ext cx="563060" cy="563830"/>
            </a:xfrm>
            <a:custGeom>
              <a:rect b="b" l="l" r="r" t="t"/>
              <a:pathLst>
                <a:path extrusionOk="0" h="8550" w="8538">
                  <a:moveTo>
                    <a:pt x="1370" y="1"/>
                  </a:moveTo>
                  <a:cubicBezTo>
                    <a:pt x="608" y="1"/>
                    <a:pt x="1" y="620"/>
                    <a:pt x="1" y="1370"/>
                  </a:cubicBezTo>
                  <a:lnTo>
                    <a:pt x="1" y="7180"/>
                  </a:lnTo>
                  <a:cubicBezTo>
                    <a:pt x="1" y="7942"/>
                    <a:pt x="608" y="8550"/>
                    <a:pt x="1370" y="8550"/>
                  </a:cubicBezTo>
                  <a:lnTo>
                    <a:pt x="7168" y="8550"/>
                  </a:lnTo>
                  <a:cubicBezTo>
                    <a:pt x="7930" y="8550"/>
                    <a:pt x="8537" y="7942"/>
                    <a:pt x="8537" y="7180"/>
                  </a:cubicBezTo>
                  <a:lnTo>
                    <a:pt x="8537" y="1370"/>
                  </a:lnTo>
                  <a:cubicBezTo>
                    <a:pt x="8537" y="620"/>
                    <a:pt x="7930" y="1"/>
                    <a:pt x="7168" y="1"/>
                  </a:cubicBezTo>
                  <a:close/>
                </a:path>
              </a:pathLst>
            </a:custGeom>
            <a:solidFill>
              <a:schemeClr val="accent6"/>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7"/>
            <p:cNvSpPr/>
            <p:nvPr/>
          </p:nvSpPr>
          <p:spPr>
            <a:xfrm rot="10800000">
              <a:off x="4400316" y="131938"/>
              <a:ext cx="216200" cy="222749"/>
            </a:xfrm>
            <a:custGeom>
              <a:rect b="b" l="l" r="r" t="t"/>
              <a:pathLst>
                <a:path extrusionOk="0" h="2823" w="2740">
                  <a:moveTo>
                    <a:pt x="2414" y="0"/>
                  </a:moveTo>
                  <a:cubicBezTo>
                    <a:pt x="2360" y="0"/>
                    <a:pt x="2305" y="13"/>
                    <a:pt x="2251" y="41"/>
                  </a:cubicBezTo>
                  <a:lnTo>
                    <a:pt x="1239" y="589"/>
                  </a:lnTo>
                  <a:lnTo>
                    <a:pt x="227" y="1148"/>
                  </a:lnTo>
                  <a:cubicBezTo>
                    <a:pt x="1" y="1267"/>
                    <a:pt x="1" y="1565"/>
                    <a:pt x="227" y="1684"/>
                  </a:cubicBezTo>
                  <a:lnTo>
                    <a:pt x="1239" y="2232"/>
                  </a:lnTo>
                  <a:lnTo>
                    <a:pt x="2251" y="2780"/>
                  </a:lnTo>
                  <a:cubicBezTo>
                    <a:pt x="2301" y="2809"/>
                    <a:pt x="2356" y="2822"/>
                    <a:pt x="2410" y="2822"/>
                  </a:cubicBezTo>
                  <a:cubicBezTo>
                    <a:pt x="2577" y="2822"/>
                    <a:pt x="2739" y="2697"/>
                    <a:pt x="2739" y="2518"/>
                  </a:cubicBezTo>
                  <a:lnTo>
                    <a:pt x="2739" y="1434"/>
                  </a:lnTo>
                  <a:lnTo>
                    <a:pt x="2739" y="315"/>
                  </a:lnTo>
                  <a:cubicBezTo>
                    <a:pt x="2739" y="133"/>
                    <a:pt x="2587" y="0"/>
                    <a:pt x="2414" y="0"/>
                  </a:cubicBezTo>
                  <a:close/>
                </a:path>
              </a:pathLst>
            </a:custGeom>
            <a:solidFill>
              <a:schemeClr val="accent3"/>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 name="Google Shape;1192;p27"/>
          <p:cNvGrpSpPr/>
          <p:nvPr/>
        </p:nvGrpSpPr>
        <p:grpSpPr>
          <a:xfrm>
            <a:off x="8149070" y="584788"/>
            <a:ext cx="563060" cy="651372"/>
            <a:chOff x="1842832" y="4353913"/>
            <a:chExt cx="563060" cy="651372"/>
          </a:xfrm>
        </p:grpSpPr>
        <p:sp>
          <p:nvSpPr>
            <p:cNvPr id="1193" name="Google Shape;1193;p27"/>
            <p:cNvSpPr/>
            <p:nvPr/>
          </p:nvSpPr>
          <p:spPr>
            <a:xfrm>
              <a:off x="1842832" y="4441455"/>
              <a:ext cx="563060" cy="563830"/>
            </a:xfrm>
            <a:custGeom>
              <a:rect b="b" l="l" r="r" t="t"/>
              <a:pathLst>
                <a:path extrusionOk="0" h="8550" w="8538">
                  <a:moveTo>
                    <a:pt x="1370" y="1"/>
                  </a:moveTo>
                  <a:cubicBezTo>
                    <a:pt x="608" y="1"/>
                    <a:pt x="1" y="620"/>
                    <a:pt x="1" y="1370"/>
                  </a:cubicBezTo>
                  <a:lnTo>
                    <a:pt x="1" y="7180"/>
                  </a:lnTo>
                  <a:cubicBezTo>
                    <a:pt x="1" y="7942"/>
                    <a:pt x="608" y="8550"/>
                    <a:pt x="1370" y="8550"/>
                  </a:cubicBezTo>
                  <a:lnTo>
                    <a:pt x="7168" y="8550"/>
                  </a:lnTo>
                  <a:cubicBezTo>
                    <a:pt x="7930" y="8550"/>
                    <a:pt x="8537" y="7942"/>
                    <a:pt x="8537" y="7180"/>
                  </a:cubicBezTo>
                  <a:lnTo>
                    <a:pt x="8537" y="1370"/>
                  </a:lnTo>
                  <a:cubicBezTo>
                    <a:pt x="8537" y="620"/>
                    <a:pt x="7930" y="1"/>
                    <a:pt x="7168" y="1"/>
                  </a:cubicBezTo>
                  <a:close/>
                </a:path>
              </a:pathLst>
            </a:custGeom>
            <a:solidFill>
              <a:schemeClr val="accent2"/>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7"/>
            <p:cNvSpPr/>
            <p:nvPr/>
          </p:nvSpPr>
          <p:spPr>
            <a:xfrm>
              <a:off x="1842832" y="4353913"/>
              <a:ext cx="563060" cy="563830"/>
            </a:xfrm>
            <a:custGeom>
              <a:rect b="b" l="l" r="r" t="t"/>
              <a:pathLst>
                <a:path extrusionOk="0" h="8550" w="8538">
                  <a:moveTo>
                    <a:pt x="1370" y="1"/>
                  </a:moveTo>
                  <a:cubicBezTo>
                    <a:pt x="608" y="1"/>
                    <a:pt x="1" y="620"/>
                    <a:pt x="1" y="1370"/>
                  </a:cubicBezTo>
                  <a:lnTo>
                    <a:pt x="1" y="7180"/>
                  </a:lnTo>
                  <a:cubicBezTo>
                    <a:pt x="1" y="7942"/>
                    <a:pt x="608" y="8550"/>
                    <a:pt x="1370" y="8550"/>
                  </a:cubicBezTo>
                  <a:lnTo>
                    <a:pt x="7168" y="8550"/>
                  </a:lnTo>
                  <a:cubicBezTo>
                    <a:pt x="7930" y="8550"/>
                    <a:pt x="8537" y="7942"/>
                    <a:pt x="8537" y="7180"/>
                  </a:cubicBezTo>
                  <a:lnTo>
                    <a:pt x="8537" y="1370"/>
                  </a:lnTo>
                  <a:cubicBezTo>
                    <a:pt x="8537" y="620"/>
                    <a:pt x="7930" y="1"/>
                    <a:pt x="7168" y="1"/>
                  </a:cubicBezTo>
                  <a:close/>
                </a:path>
              </a:pathLst>
            </a:custGeom>
            <a:solidFill>
              <a:schemeClr val="accent3"/>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7"/>
            <p:cNvSpPr/>
            <p:nvPr/>
          </p:nvSpPr>
          <p:spPr>
            <a:xfrm>
              <a:off x="1947009" y="4498828"/>
              <a:ext cx="354694" cy="49202"/>
            </a:xfrm>
            <a:custGeom>
              <a:rect b="b" l="l" r="r" t="t"/>
              <a:pathLst>
                <a:path extrusionOk="0" h="608" w="4383">
                  <a:moveTo>
                    <a:pt x="1" y="1"/>
                  </a:moveTo>
                  <a:lnTo>
                    <a:pt x="1" y="608"/>
                  </a:lnTo>
                  <a:lnTo>
                    <a:pt x="4382" y="608"/>
                  </a:lnTo>
                  <a:lnTo>
                    <a:pt x="4382" y="1"/>
                  </a:lnTo>
                  <a:close/>
                </a:path>
              </a:pathLst>
            </a:custGeom>
            <a:solidFill>
              <a:schemeClr val="accent6"/>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7"/>
            <p:cNvSpPr/>
            <p:nvPr/>
          </p:nvSpPr>
          <p:spPr>
            <a:xfrm>
              <a:off x="1947009" y="4607673"/>
              <a:ext cx="354694" cy="50254"/>
            </a:xfrm>
            <a:custGeom>
              <a:rect b="b" l="l" r="r" t="t"/>
              <a:pathLst>
                <a:path extrusionOk="0" h="621" w="4383">
                  <a:moveTo>
                    <a:pt x="1" y="1"/>
                  </a:moveTo>
                  <a:lnTo>
                    <a:pt x="1" y="620"/>
                  </a:lnTo>
                  <a:lnTo>
                    <a:pt x="4382" y="620"/>
                  </a:lnTo>
                  <a:lnTo>
                    <a:pt x="4382" y="1"/>
                  </a:lnTo>
                  <a:close/>
                </a:path>
              </a:pathLst>
            </a:custGeom>
            <a:solidFill>
              <a:schemeClr val="accent6"/>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7"/>
            <p:cNvSpPr/>
            <p:nvPr/>
          </p:nvSpPr>
          <p:spPr>
            <a:xfrm>
              <a:off x="1947009" y="4717569"/>
              <a:ext cx="133041" cy="50174"/>
            </a:xfrm>
            <a:custGeom>
              <a:rect b="b" l="l" r="r" t="t"/>
              <a:pathLst>
                <a:path extrusionOk="0" h="620" w="1644">
                  <a:moveTo>
                    <a:pt x="1" y="0"/>
                  </a:moveTo>
                  <a:lnTo>
                    <a:pt x="1" y="619"/>
                  </a:lnTo>
                  <a:lnTo>
                    <a:pt x="1644" y="619"/>
                  </a:lnTo>
                  <a:lnTo>
                    <a:pt x="1644" y="0"/>
                  </a:lnTo>
                  <a:close/>
                </a:path>
              </a:pathLst>
            </a:custGeom>
            <a:solidFill>
              <a:schemeClr val="accent6"/>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 name="Google Shape;1198;p27"/>
          <p:cNvGrpSpPr/>
          <p:nvPr/>
        </p:nvGrpSpPr>
        <p:grpSpPr>
          <a:xfrm>
            <a:off x="2333417" y="4396677"/>
            <a:ext cx="563085" cy="565837"/>
            <a:chOff x="-546937" y="-581525"/>
            <a:chExt cx="1507993" cy="1515365"/>
          </a:xfrm>
        </p:grpSpPr>
        <p:sp>
          <p:nvSpPr>
            <p:cNvPr id="1199" name="Google Shape;1199;p27"/>
            <p:cNvSpPr/>
            <p:nvPr/>
          </p:nvSpPr>
          <p:spPr>
            <a:xfrm>
              <a:off x="-444787" y="-47207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7"/>
            <p:cNvSpPr/>
            <p:nvPr/>
          </p:nvSpPr>
          <p:spPr>
            <a:xfrm>
              <a:off x="-546937" y="-58152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grpSp>
      <p:sp>
        <p:nvSpPr>
          <p:cNvPr id="1201" name="Google Shape;1201;p27"/>
          <p:cNvSpPr txBox="1"/>
          <p:nvPr>
            <p:ph type="title"/>
          </p:nvPr>
        </p:nvSpPr>
        <p:spPr>
          <a:xfrm>
            <a:off x="713100" y="381209"/>
            <a:ext cx="4926300" cy="932400"/>
          </a:xfrm>
          <a:prstGeom prst="rect">
            <a:avLst/>
          </a:prstGeom>
        </p:spPr>
        <p:txBody>
          <a:bodyPr anchorCtr="0" anchor="t" bIns="91425" lIns="91425" spcFirstLastPara="1" rIns="91425" wrap="square" tIns="91425">
            <a:noAutofit/>
          </a:bodyPr>
          <a:lstStyle>
            <a:lvl1pPr lvl="0" rtl="0" algn="l">
              <a:spcBef>
                <a:spcPts val="0"/>
              </a:spcBef>
              <a:spcAft>
                <a:spcPts val="0"/>
              </a:spcAft>
              <a:buNone/>
              <a:defRPr/>
            </a:lvl1pPr>
            <a:lvl2pPr lvl="1" rtl="0" algn="l">
              <a:spcBef>
                <a:spcPts val="0"/>
              </a:spcBef>
              <a:spcAft>
                <a:spcPts val="0"/>
              </a:spcAft>
              <a:buNone/>
              <a:defRPr/>
            </a:lvl2pPr>
            <a:lvl3pPr lvl="2" rtl="0" algn="l">
              <a:spcBef>
                <a:spcPts val="0"/>
              </a:spcBef>
              <a:spcAft>
                <a:spcPts val="0"/>
              </a:spcAft>
              <a:buNone/>
              <a:defRPr/>
            </a:lvl3pPr>
            <a:lvl4pPr lvl="3" rtl="0" algn="l">
              <a:spcBef>
                <a:spcPts val="0"/>
              </a:spcBef>
              <a:spcAft>
                <a:spcPts val="0"/>
              </a:spcAft>
              <a:buNone/>
              <a:defRPr/>
            </a:lvl4pPr>
            <a:lvl5pPr lvl="4" rtl="0" algn="l">
              <a:spcBef>
                <a:spcPts val="0"/>
              </a:spcBef>
              <a:spcAft>
                <a:spcPts val="0"/>
              </a:spcAft>
              <a:buNone/>
              <a:defRPr/>
            </a:lvl5pPr>
            <a:lvl6pPr lvl="5" rtl="0" algn="l">
              <a:spcBef>
                <a:spcPts val="0"/>
              </a:spcBef>
              <a:spcAft>
                <a:spcPts val="0"/>
              </a:spcAft>
              <a:buNone/>
              <a:defRPr/>
            </a:lvl6pPr>
            <a:lvl7pPr lvl="6" rtl="0" algn="l">
              <a:spcBef>
                <a:spcPts val="0"/>
              </a:spcBef>
              <a:spcAft>
                <a:spcPts val="0"/>
              </a:spcAft>
              <a:buNone/>
              <a:defRPr/>
            </a:lvl7pPr>
            <a:lvl8pPr lvl="7" rtl="0" algn="l">
              <a:spcBef>
                <a:spcPts val="0"/>
              </a:spcBef>
              <a:spcAft>
                <a:spcPts val="0"/>
              </a:spcAft>
              <a:buNone/>
              <a:defRPr/>
            </a:lvl8pPr>
            <a:lvl9pPr lvl="8" rtl="0" algn="l">
              <a:spcBef>
                <a:spcPts val="0"/>
              </a:spcBef>
              <a:spcAft>
                <a:spcPts val="0"/>
              </a:spcAft>
              <a:buNone/>
              <a:defRPr/>
            </a:lvl9pPr>
          </a:lstStyle>
          <a:p/>
        </p:txBody>
      </p:sp>
      <p:sp>
        <p:nvSpPr>
          <p:cNvPr id="1202" name="Google Shape;1202;p27"/>
          <p:cNvSpPr txBox="1"/>
          <p:nvPr>
            <p:ph idx="1" type="subTitle"/>
          </p:nvPr>
        </p:nvSpPr>
        <p:spPr>
          <a:xfrm>
            <a:off x="713100" y="1853600"/>
            <a:ext cx="2404800" cy="402300"/>
          </a:xfrm>
          <a:prstGeom prst="rect">
            <a:avLst/>
          </a:prstGeom>
        </p:spPr>
        <p:txBody>
          <a:bodyPr anchorCtr="0" anchor="b" bIns="91425" lIns="91425" spcFirstLastPara="1" rIns="91425" wrap="square" tIns="91425">
            <a:noAutofit/>
          </a:bodyPr>
          <a:lstStyle>
            <a:lvl1pPr lvl="0" rtl="0">
              <a:spcBef>
                <a:spcPts val="0"/>
              </a:spcBef>
              <a:spcAft>
                <a:spcPts val="0"/>
              </a:spcAft>
              <a:buNone/>
              <a:defRPr>
                <a:solidFill>
                  <a:schemeClr val="dk1"/>
                </a:solidFill>
                <a:latin typeface="Open Sans ExtraBold"/>
                <a:ea typeface="Open Sans ExtraBold"/>
                <a:cs typeface="Open Sans ExtraBold"/>
                <a:sym typeface="Open Sans ExtraBold"/>
              </a:defRPr>
            </a:lvl1pPr>
            <a:lvl2pPr lvl="1" rtl="0">
              <a:spcBef>
                <a:spcPts val="1200"/>
              </a:spcBef>
              <a:spcAft>
                <a:spcPts val="0"/>
              </a:spcAft>
              <a:buNone/>
              <a:defRPr>
                <a:solidFill>
                  <a:schemeClr val="dk1"/>
                </a:solidFill>
                <a:latin typeface="Open Sans ExtraBold"/>
                <a:ea typeface="Open Sans ExtraBold"/>
                <a:cs typeface="Open Sans ExtraBold"/>
                <a:sym typeface="Open Sans ExtraBold"/>
              </a:defRPr>
            </a:lvl2pPr>
            <a:lvl3pPr lvl="2" rtl="0">
              <a:spcBef>
                <a:spcPts val="1200"/>
              </a:spcBef>
              <a:spcAft>
                <a:spcPts val="0"/>
              </a:spcAft>
              <a:buNone/>
              <a:defRPr>
                <a:solidFill>
                  <a:schemeClr val="dk1"/>
                </a:solidFill>
                <a:latin typeface="Open Sans ExtraBold"/>
                <a:ea typeface="Open Sans ExtraBold"/>
                <a:cs typeface="Open Sans ExtraBold"/>
                <a:sym typeface="Open Sans ExtraBold"/>
              </a:defRPr>
            </a:lvl3pPr>
            <a:lvl4pPr lvl="3" rtl="0">
              <a:spcBef>
                <a:spcPts val="1200"/>
              </a:spcBef>
              <a:spcAft>
                <a:spcPts val="0"/>
              </a:spcAft>
              <a:buNone/>
              <a:defRPr>
                <a:solidFill>
                  <a:schemeClr val="dk1"/>
                </a:solidFill>
                <a:latin typeface="Open Sans ExtraBold"/>
                <a:ea typeface="Open Sans ExtraBold"/>
                <a:cs typeface="Open Sans ExtraBold"/>
                <a:sym typeface="Open Sans ExtraBold"/>
              </a:defRPr>
            </a:lvl4pPr>
            <a:lvl5pPr lvl="4" rtl="0">
              <a:spcBef>
                <a:spcPts val="1200"/>
              </a:spcBef>
              <a:spcAft>
                <a:spcPts val="0"/>
              </a:spcAft>
              <a:buNone/>
              <a:defRPr>
                <a:solidFill>
                  <a:schemeClr val="dk1"/>
                </a:solidFill>
                <a:latin typeface="Open Sans ExtraBold"/>
                <a:ea typeface="Open Sans ExtraBold"/>
                <a:cs typeface="Open Sans ExtraBold"/>
                <a:sym typeface="Open Sans ExtraBold"/>
              </a:defRPr>
            </a:lvl5pPr>
            <a:lvl6pPr lvl="5" rtl="0">
              <a:spcBef>
                <a:spcPts val="1200"/>
              </a:spcBef>
              <a:spcAft>
                <a:spcPts val="0"/>
              </a:spcAft>
              <a:buNone/>
              <a:defRPr>
                <a:solidFill>
                  <a:schemeClr val="dk1"/>
                </a:solidFill>
                <a:latin typeface="Open Sans ExtraBold"/>
                <a:ea typeface="Open Sans ExtraBold"/>
                <a:cs typeface="Open Sans ExtraBold"/>
                <a:sym typeface="Open Sans ExtraBold"/>
              </a:defRPr>
            </a:lvl6pPr>
            <a:lvl7pPr lvl="6" rtl="0">
              <a:spcBef>
                <a:spcPts val="1200"/>
              </a:spcBef>
              <a:spcAft>
                <a:spcPts val="0"/>
              </a:spcAft>
              <a:buNone/>
              <a:defRPr>
                <a:solidFill>
                  <a:schemeClr val="dk1"/>
                </a:solidFill>
                <a:latin typeface="Open Sans ExtraBold"/>
                <a:ea typeface="Open Sans ExtraBold"/>
                <a:cs typeface="Open Sans ExtraBold"/>
                <a:sym typeface="Open Sans ExtraBold"/>
              </a:defRPr>
            </a:lvl7pPr>
            <a:lvl8pPr lvl="7" rtl="0">
              <a:spcBef>
                <a:spcPts val="1200"/>
              </a:spcBef>
              <a:spcAft>
                <a:spcPts val="0"/>
              </a:spcAft>
              <a:buNone/>
              <a:defRPr>
                <a:solidFill>
                  <a:schemeClr val="dk1"/>
                </a:solidFill>
                <a:latin typeface="Open Sans ExtraBold"/>
                <a:ea typeface="Open Sans ExtraBold"/>
                <a:cs typeface="Open Sans ExtraBold"/>
                <a:sym typeface="Open Sans ExtraBold"/>
              </a:defRPr>
            </a:lvl8pPr>
            <a:lvl9pPr lvl="8" rtl="0">
              <a:spcBef>
                <a:spcPts val="1200"/>
              </a:spcBef>
              <a:spcAft>
                <a:spcPts val="1200"/>
              </a:spcAft>
              <a:buNone/>
              <a:defRPr>
                <a:solidFill>
                  <a:schemeClr val="dk1"/>
                </a:solidFill>
                <a:latin typeface="Open Sans ExtraBold"/>
                <a:ea typeface="Open Sans ExtraBold"/>
                <a:cs typeface="Open Sans ExtraBold"/>
                <a:sym typeface="Open Sans ExtraBold"/>
              </a:defRPr>
            </a:lvl9pPr>
          </a:lstStyle>
          <a:p/>
        </p:txBody>
      </p:sp>
      <p:sp>
        <p:nvSpPr>
          <p:cNvPr id="1203" name="Google Shape;1203;p27"/>
          <p:cNvSpPr txBox="1"/>
          <p:nvPr>
            <p:ph idx="2" type="subTitle"/>
          </p:nvPr>
        </p:nvSpPr>
        <p:spPr>
          <a:xfrm>
            <a:off x="713100" y="2182045"/>
            <a:ext cx="2404800" cy="8634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200"/>
              </a:spcBef>
              <a:spcAft>
                <a:spcPts val="0"/>
              </a:spcAft>
              <a:buNone/>
              <a:defRPr b="1" sz="1400"/>
            </a:lvl2pPr>
            <a:lvl3pPr lvl="2" rtl="0">
              <a:spcBef>
                <a:spcPts val="1200"/>
              </a:spcBef>
              <a:spcAft>
                <a:spcPts val="0"/>
              </a:spcAft>
              <a:buNone/>
              <a:defRPr b="1" sz="1400"/>
            </a:lvl3pPr>
            <a:lvl4pPr lvl="3" rtl="0">
              <a:spcBef>
                <a:spcPts val="1200"/>
              </a:spcBef>
              <a:spcAft>
                <a:spcPts val="0"/>
              </a:spcAft>
              <a:buNone/>
              <a:defRPr b="1" sz="1400"/>
            </a:lvl4pPr>
            <a:lvl5pPr lvl="4" rtl="0">
              <a:spcBef>
                <a:spcPts val="1200"/>
              </a:spcBef>
              <a:spcAft>
                <a:spcPts val="0"/>
              </a:spcAft>
              <a:buNone/>
              <a:defRPr b="1" sz="1400"/>
            </a:lvl5pPr>
            <a:lvl6pPr lvl="5" rtl="0">
              <a:spcBef>
                <a:spcPts val="1200"/>
              </a:spcBef>
              <a:spcAft>
                <a:spcPts val="0"/>
              </a:spcAft>
              <a:buNone/>
              <a:defRPr b="1" sz="1400"/>
            </a:lvl6pPr>
            <a:lvl7pPr lvl="6" rtl="0">
              <a:spcBef>
                <a:spcPts val="1200"/>
              </a:spcBef>
              <a:spcAft>
                <a:spcPts val="0"/>
              </a:spcAft>
              <a:buNone/>
              <a:defRPr b="1" sz="1400"/>
            </a:lvl7pPr>
            <a:lvl8pPr lvl="7" rtl="0">
              <a:spcBef>
                <a:spcPts val="1200"/>
              </a:spcBef>
              <a:spcAft>
                <a:spcPts val="0"/>
              </a:spcAft>
              <a:buNone/>
              <a:defRPr b="1" sz="1400"/>
            </a:lvl8pPr>
            <a:lvl9pPr lvl="8" rtl="0">
              <a:spcBef>
                <a:spcPts val="1200"/>
              </a:spcBef>
              <a:spcAft>
                <a:spcPts val="1200"/>
              </a:spcAft>
              <a:buNone/>
              <a:defRPr b="1" sz="1400"/>
            </a:lvl9pPr>
          </a:lstStyle>
          <a:p/>
        </p:txBody>
      </p:sp>
      <p:sp>
        <p:nvSpPr>
          <p:cNvPr id="1204" name="Google Shape;1204;p27"/>
          <p:cNvSpPr txBox="1"/>
          <p:nvPr>
            <p:ph idx="3" type="subTitle"/>
          </p:nvPr>
        </p:nvSpPr>
        <p:spPr>
          <a:xfrm>
            <a:off x="3369600" y="1853600"/>
            <a:ext cx="2404800" cy="402300"/>
          </a:xfrm>
          <a:prstGeom prst="rect">
            <a:avLst/>
          </a:prstGeom>
        </p:spPr>
        <p:txBody>
          <a:bodyPr anchorCtr="0" anchor="b" bIns="91425" lIns="91425" spcFirstLastPara="1" rIns="91425" wrap="square" tIns="91425">
            <a:noAutofit/>
          </a:bodyPr>
          <a:lstStyle>
            <a:lvl1pPr lvl="0" rtl="0">
              <a:spcBef>
                <a:spcPts val="0"/>
              </a:spcBef>
              <a:spcAft>
                <a:spcPts val="0"/>
              </a:spcAft>
              <a:buNone/>
              <a:defRPr>
                <a:solidFill>
                  <a:schemeClr val="dk1"/>
                </a:solidFill>
                <a:latin typeface="Open Sans ExtraBold"/>
                <a:ea typeface="Open Sans ExtraBold"/>
                <a:cs typeface="Open Sans ExtraBold"/>
                <a:sym typeface="Open Sans ExtraBold"/>
              </a:defRPr>
            </a:lvl1pPr>
            <a:lvl2pPr lvl="1" rtl="0">
              <a:spcBef>
                <a:spcPts val="1200"/>
              </a:spcBef>
              <a:spcAft>
                <a:spcPts val="0"/>
              </a:spcAft>
              <a:buNone/>
              <a:defRPr>
                <a:solidFill>
                  <a:schemeClr val="dk1"/>
                </a:solidFill>
                <a:latin typeface="Open Sans ExtraBold"/>
                <a:ea typeface="Open Sans ExtraBold"/>
                <a:cs typeface="Open Sans ExtraBold"/>
                <a:sym typeface="Open Sans ExtraBold"/>
              </a:defRPr>
            </a:lvl2pPr>
            <a:lvl3pPr lvl="2" rtl="0">
              <a:spcBef>
                <a:spcPts val="1200"/>
              </a:spcBef>
              <a:spcAft>
                <a:spcPts val="0"/>
              </a:spcAft>
              <a:buNone/>
              <a:defRPr>
                <a:solidFill>
                  <a:schemeClr val="dk1"/>
                </a:solidFill>
                <a:latin typeface="Open Sans ExtraBold"/>
                <a:ea typeface="Open Sans ExtraBold"/>
                <a:cs typeface="Open Sans ExtraBold"/>
                <a:sym typeface="Open Sans ExtraBold"/>
              </a:defRPr>
            </a:lvl3pPr>
            <a:lvl4pPr lvl="3" rtl="0">
              <a:spcBef>
                <a:spcPts val="1200"/>
              </a:spcBef>
              <a:spcAft>
                <a:spcPts val="0"/>
              </a:spcAft>
              <a:buNone/>
              <a:defRPr>
                <a:solidFill>
                  <a:schemeClr val="dk1"/>
                </a:solidFill>
                <a:latin typeface="Open Sans ExtraBold"/>
                <a:ea typeface="Open Sans ExtraBold"/>
                <a:cs typeface="Open Sans ExtraBold"/>
                <a:sym typeface="Open Sans ExtraBold"/>
              </a:defRPr>
            </a:lvl4pPr>
            <a:lvl5pPr lvl="4" rtl="0">
              <a:spcBef>
                <a:spcPts val="1200"/>
              </a:spcBef>
              <a:spcAft>
                <a:spcPts val="0"/>
              </a:spcAft>
              <a:buNone/>
              <a:defRPr>
                <a:solidFill>
                  <a:schemeClr val="dk1"/>
                </a:solidFill>
                <a:latin typeface="Open Sans ExtraBold"/>
                <a:ea typeface="Open Sans ExtraBold"/>
                <a:cs typeface="Open Sans ExtraBold"/>
                <a:sym typeface="Open Sans ExtraBold"/>
              </a:defRPr>
            </a:lvl5pPr>
            <a:lvl6pPr lvl="5" rtl="0">
              <a:spcBef>
                <a:spcPts val="1200"/>
              </a:spcBef>
              <a:spcAft>
                <a:spcPts val="0"/>
              </a:spcAft>
              <a:buNone/>
              <a:defRPr>
                <a:solidFill>
                  <a:schemeClr val="dk1"/>
                </a:solidFill>
                <a:latin typeface="Open Sans ExtraBold"/>
                <a:ea typeface="Open Sans ExtraBold"/>
                <a:cs typeface="Open Sans ExtraBold"/>
                <a:sym typeface="Open Sans ExtraBold"/>
              </a:defRPr>
            </a:lvl6pPr>
            <a:lvl7pPr lvl="6" rtl="0">
              <a:spcBef>
                <a:spcPts val="1200"/>
              </a:spcBef>
              <a:spcAft>
                <a:spcPts val="0"/>
              </a:spcAft>
              <a:buNone/>
              <a:defRPr>
                <a:solidFill>
                  <a:schemeClr val="dk1"/>
                </a:solidFill>
                <a:latin typeface="Open Sans ExtraBold"/>
                <a:ea typeface="Open Sans ExtraBold"/>
                <a:cs typeface="Open Sans ExtraBold"/>
                <a:sym typeface="Open Sans ExtraBold"/>
              </a:defRPr>
            </a:lvl7pPr>
            <a:lvl8pPr lvl="7" rtl="0">
              <a:spcBef>
                <a:spcPts val="1200"/>
              </a:spcBef>
              <a:spcAft>
                <a:spcPts val="0"/>
              </a:spcAft>
              <a:buNone/>
              <a:defRPr>
                <a:solidFill>
                  <a:schemeClr val="dk1"/>
                </a:solidFill>
                <a:latin typeface="Open Sans ExtraBold"/>
                <a:ea typeface="Open Sans ExtraBold"/>
                <a:cs typeface="Open Sans ExtraBold"/>
                <a:sym typeface="Open Sans ExtraBold"/>
              </a:defRPr>
            </a:lvl8pPr>
            <a:lvl9pPr lvl="8" rtl="0">
              <a:spcBef>
                <a:spcPts val="1200"/>
              </a:spcBef>
              <a:spcAft>
                <a:spcPts val="1200"/>
              </a:spcAft>
              <a:buNone/>
              <a:defRPr>
                <a:solidFill>
                  <a:schemeClr val="dk1"/>
                </a:solidFill>
                <a:latin typeface="Open Sans ExtraBold"/>
                <a:ea typeface="Open Sans ExtraBold"/>
                <a:cs typeface="Open Sans ExtraBold"/>
                <a:sym typeface="Open Sans ExtraBold"/>
              </a:defRPr>
            </a:lvl9pPr>
          </a:lstStyle>
          <a:p/>
        </p:txBody>
      </p:sp>
      <p:sp>
        <p:nvSpPr>
          <p:cNvPr id="1205" name="Google Shape;1205;p27"/>
          <p:cNvSpPr txBox="1"/>
          <p:nvPr>
            <p:ph idx="4" type="subTitle"/>
          </p:nvPr>
        </p:nvSpPr>
        <p:spPr>
          <a:xfrm>
            <a:off x="3369600" y="2182045"/>
            <a:ext cx="2404800" cy="8634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200"/>
              </a:spcBef>
              <a:spcAft>
                <a:spcPts val="0"/>
              </a:spcAft>
              <a:buNone/>
              <a:defRPr b="1" sz="1400"/>
            </a:lvl2pPr>
            <a:lvl3pPr lvl="2" rtl="0">
              <a:spcBef>
                <a:spcPts val="1200"/>
              </a:spcBef>
              <a:spcAft>
                <a:spcPts val="0"/>
              </a:spcAft>
              <a:buNone/>
              <a:defRPr b="1" sz="1400"/>
            </a:lvl3pPr>
            <a:lvl4pPr lvl="3" rtl="0">
              <a:spcBef>
                <a:spcPts val="1200"/>
              </a:spcBef>
              <a:spcAft>
                <a:spcPts val="0"/>
              </a:spcAft>
              <a:buNone/>
              <a:defRPr b="1" sz="1400"/>
            </a:lvl4pPr>
            <a:lvl5pPr lvl="4" rtl="0">
              <a:spcBef>
                <a:spcPts val="1200"/>
              </a:spcBef>
              <a:spcAft>
                <a:spcPts val="0"/>
              </a:spcAft>
              <a:buNone/>
              <a:defRPr b="1" sz="1400"/>
            </a:lvl5pPr>
            <a:lvl6pPr lvl="5" rtl="0">
              <a:spcBef>
                <a:spcPts val="1200"/>
              </a:spcBef>
              <a:spcAft>
                <a:spcPts val="0"/>
              </a:spcAft>
              <a:buNone/>
              <a:defRPr b="1" sz="1400"/>
            </a:lvl6pPr>
            <a:lvl7pPr lvl="6" rtl="0">
              <a:spcBef>
                <a:spcPts val="1200"/>
              </a:spcBef>
              <a:spcAft>
                <a:spcPts val="0"/>
              </a:spcAft>
              <a:buNone/>
              <a:defRPr b="1" sz="1400"/>
            </a:lvl7pPr>
            <a:lvl8pPr lvl="7" rtl="0">
              <a:spcBef>
                <a:spcPts val="1200"/>
              </a:spcBef>
              <a:spcAft>
                <a:spcPts val="0"/>
              </a:spcAft>
              <a:buNone/>
              <a:defRPr b="1" sz="1400"/>
            </a:lvl8pPr>
            <a:lvl9pPr lvl="8" rtl="0">
              <a:spcBef>
                <a:spcPts val="1200"/>
              </a:spcBef>
              <a:spcAft>
                <a:spcPts val="1200"/>
              </a:spcAft>
              <a:buNone/>
              <a:defRPr b="1" sz="1400"/>
            </a:lvl9pPr>
          </a:lstStyle>
          <a:p/>
        </p:txBody>
      </p:sp>
      <p:sp>
        <p:nvSpPr>
          <p:cNvPr id="1206" name="Google Shape;1206;p27"/>
          <p:cNvSpPr txBox="1"/>
          <p:nvPr>
            <p:ph idx="5" type="subTitle"/>
          </p:nvPr>
        </p:nvSpPr>
        <p:spPr>
          <a:xfrm>
            <a:off x="6026100" y="1853600"/>
            <a:ext cx="2404800" cy="402300"/>
          </a:xfrm>
          <a:prstGeom prst="rect">
            <a:avLst/>
          </a:prstGeom>
        </p:spPr>
        <p:txBody>
          <a:bodyPr anchorCtr="0" anchor="b" bIns="91425" lIns="91425" spcFirstLastPara="1" rIns="91425" wrap="square" tIns="91425">
            <a:noAutofit/>
          </a:bodyPr>
          <a:lstStyle>
            <a:lvl1pPr lvl="0" rtl="0">
              <a:spcBef>
                <a:spcPts val="0"/>
              </a:spcBef>
              <a:spcAft>
                <a:spcPts val="0"/>
              </a:spcAft>
              <a:buNone/>
              <a:defRPr>
                <a:solidFill>
                  <a:schemeClr val="dk1"/>
                </a:solidFill>
                <a:latin typeface="Open Sans ExtraBold"/>
                <a:ea typeface="Open Sans ExtraBold"/>
                <a:cs typeface="Open Sans ExtraBold"/>
                <a:sym typeface="Open Sans ExtraBold"/>
              </a:defRPr>
            </a:lvl1pPr>
            <a:lvl2pPr lvl="1" rtl="0">
              <a:spcBef>
                <a:spcPts val="1200"/>
              </a:spcBef>
              <a:spcAft>
                <a:spcPts val="0"/>
              </a:spcAft>
              <a:buNone/>
              <a:defRPr>
                <a:solidFill>
                  <a:schemeClr val="dk1"/>
                </a:solidFill>
                <a:latin typeface="Open Sans ExtraBold"/>
                <a:ea typeface="Open Sans ExtraBold"/>
                <a:cs typeface="Open Sans ExtraBold"/>
                <a:sym typeface="Open Sans ExtraBold"/>
              </a:defRPr>
            </a:lvl2pPr>
            <a:lvl3pPr lvl="2" rtl="0">
              <a:spcBef>
                <a:spcPts val="1200"/>
              </a:spcBef>
              <a:spcAft>
                <a:spcPts val="0"/>
              </a:spcAft>
              <a:buNone/>
              <a:defRPr>
                <a:solidFill>
                  <a:schemeClr val="dk1"/>
                </a:solidFill>
                <a:latin typeface="Open Sans ExtraBold"/>
                <a:ea typeface="Open Sans ExtraBold"/>
                <a:cs typeface="Open Sans ExtraBold"/>
                <a:sym typeface="Open Sans ExtraBold"/>
              </a:defRPr>
            </a:lvl3pPr>
            <a:lvl4pPr lvl="3" rtl="0">
              <a:spcBef>
                <a:spcPts val="1200"/>
              </a:spcBef>
              <a:spcAft>
                <a:spcPts val="0"/>
              </a:spcAft>
              <a:buNone/>
              <a:defRPr>
                <a:solidFill>
                  <a:schemeClr val="dk1"/>
                </a:solidFill>
                <a:latin typeface="Open Sans ExtraBold"/>
                <a:ea typeface="Open Sans ExtraBold"/>
                <a:cs typeface="Open Sans ExtraBold"/>
                <a:sym typeface="Open Sans ExtraBold"/>
              </a:defRPr>
            </a:lvl4pPr>
            <a:lvl5pPr lvl="4" rtl="0">
              <a:spcBef>
                <a:spcPts val="1200"/>
              </a:spcBef>
              <a:spcAft>
                <a:spcPts val="0"/>
              </a:spcAft>
              <a:buNone/>
              <a:defRPr>
                <a:solidFill>
                  <a:schemeClr val="dk1"/>
                </a:solidFill>
                <a:latin typeface="Open Sans ExtraBold"/>
                <a:ea typeface="Open Sans ExtraBold"/>
                <a:cs typeface="Open Sans ExtraBold"/>
                <a:sym typeface="Open Sans ExtraBold"/>
              </a:defRPr>
            </a:lvl5pPr>
            <a:lvl6pPr lvl="5" rtl="0">
              <a:spcBef>
                <a:spcPts val="1200"/>
              </a:spcBef>
              <a:spcAft>
                <a:spcPts val="0"/>
              </a:spcAft>
              <a:buNone/>
              <a:defRPr>
                <a:solidFill>
                  <a:schemeClr val="dk1"/>
                </a:solidFill>
                <a:latin typeface="Open Sans ExtraBold"/>
                <a:ea typeface="Open Sans ExtraBold"/>
                <a:cs typeface="Open Sans ExtraBold"/>
                <a:sym typeface="Open Sans ExtraBold"/>
              </a:defRPr>
            </a:lvl6pPr>
            <a:lvl7pPr lvl="6" rtl="0">
              <a:spcBef>
                <a:spcPts val="1200"/>
              </a:spcBef>
              <a:spcAft>
                <a:spcPts val="0"/>
              </a:spcAft>
              <a:buNone/>
              <a:defRPr>
                <a:solidFill>
                  <a:schemeClr val="dk1"/>
                </a:solidFill>
                <a:latin typeface="Open Sans ExtraBold"/>
                <a:ea typeface="Open Sans ExtraBold"/>
                <a:cs typeface="Open Sans ExtraBold"/>
                <a:sym typeface="Open Sans ExtraBold"/>
              </a:defRPr>
            </a:lvl7pPr>
            <a:lvl8pPr lvl="7" rtl="0">
              <a:spcBef>
                <a:spcPts val="1200"/>
              </a:spcBef>
              <a:spcAft>
                <a:spcPts val="0"/>
              </a:spcAft>
              <a:buNone/>
              <a:defRPr>
                <a:solidFill>
                  <a:schemeClr val="dk1"/>
                </a:solidFill>
                <a:latin typeface="Open Sans ExtraBold"/>
                <a:ea typeface="Open Sans ExtraBold"/>
                <a:cs typeface="Open Sans ExtraBold"/>
                <a:sym typeface="Open Sans ExtraBold"/>
              </a:defRPr>
            </a:lvl8pPr>
            <a:lvl9pPr lvl="8" rtl="0">
              <a:spcBef>
                <a:spcPts val="1200"/>
              </a:spcBef>
              <a:spcAft>
                <a:spcPts val="1200"/>
              </a:spcAft>
              <a:buNone/>
              <a:defRPr>
                <a:solidFill>
                  <a:schemeClr val="dk1"/>
                </a:solidFill>
                <a:latin typeface="Open Sans ExtraBold"/>
                <a:ea typeface="Open Sans ExtraBold"/>
                <a:cs typeface="Open Sans ExtraBold"/>
                <a:sym typeface="Open Sans ExtraBold"/>
              </a:defRPr>
            </a:lvl9pPr>
          </a:lstStyle>
          <a:p/>
        </p:txBody>
      </p:sp>
      <p:sp>
        <p:nvSpPr>
          <p:cNvPr id="1207" name="Google Shape;1207;p27"/>
          <p:cNvSpPr txBox="1"/>
          <p:nvPr>
            <p:ph idx="6" type="subTitle"/>
          </p:nvPr>
        </p:nvSpPr>
        <p:spPr>
          <a:xfrm>
            <a:off x="6026100" y="2182045"/>
            <a:ext cx="2404800" cy="8634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200"/>
              </a:spcBef>
              <a:spcAft>
                <a:spcPts val="0"/>
              </a:spcAft>
              <a:buNone/>
              <a:defRPr b="1" sz="1400"/>
            </a:lvl2pPr>
            <a:lvl3pPr lvl="2" rtl="0">
              <a:spcBef>
                <a:spcPts val="1200"/>
              </a:spcBef>
              <a:spcAft>
                <a:spcPts val="0"/>
              </a:spcAft>
              <a:buNone/>
              <a:defRPr b="1" sz="1400"/>
            </a:lvl3pPr>
            <a:lvl4pPr lvl="3" rtl="0">
              <a:spcBef>
                <a:spcPts val="1200"/>
              </a:spcBef>
              <a:spcAft>
                <a:spcPts val="0"/>
              </a:spcAft>
              <a:buNone/>
              <a:defRPr b="1" sz="1400"/>
            </a:lvl4pPr>
            <a:lvl5pPr lvl="4" rtl="0">
              <a:spcBef>
                <a:spcPts val="1200"/>
              </a:spcBef>
              <a:spcAft>
                <a:spcPts val="0"/>
              </a:spcAft>
              <a:buNone/>
              <a:defRPr b="1" sz="1400"/>
            </a:lvl5pPr>
            <a:lvl6pPr lvl="5" rtl="0">
              <a:spcBef>
                <a:spcPts val="1200"/>
              </a:spcBef>
              <a:spcAft>
                <a:spcPts val="0"/>
              </a:spcAft>
              <a:buNone/>
              <a:defRPr b="1" sz="1400"/>
            </a:lvl6pPr>
            <a:lvl7pPr lvl="6" rtl="0">
              <a:spcBef>
                <a:spcPts val="1200"/>
              </a:spcBef>
              <a:spcAft>
                <a:spcPts val="0"/>
              </a:spcAft>
              <a:buNone/>
              <a:defRPr b="1" sz="1400"/>
            </a:lvl7pPr>
            <a:lvl8pPr lvl="7" rtl="0">
              <a:spcBef>
                <a:spcPts val="1200"/>
              </a:spcBef>
              <a:spcAft>
                <a:spcPts val="0"/>
              </a:spcAft>
              <a:buNone/>
              <a:defRPr b="1" sz="1400"/>
            </a:lvl8pPr>
            <a:lvl9pPr lvl="8" rtl="0">
              <a:spcBef>
                <a:spcPts val="1200"/>
              </a:spcBef>
              <a:spcAft>
                <a:spcPts val="1200"/>
              </a:spcAft>
              <a:buNone/>
              <a:defRPr b="1" sz="1400"/>
            </a:lvl9pPr>
          </a:lstStyle>
          <a:p/>
        </p:txBody>
      </p:sp>
      <p:sp>
        <p:nvSpPr>
          <p:cNvPr id="1208" name="Google Shape;1208;p27"/>
          <p:cNvSpPr txBox="1"/>
          <p:nvPr>
            <p:ph idx="7" type="subTitle"/>
          </p:nvPr>
        </p:nvSpPr>
        <p:spPr>
          <a:xfrm>
            <a:off x="713100" y="3228338"/>
            <a:ext cx="2404800" cy="402300"/>
          </a:xfrm>
          <a:prstGeom prst="rect">
            <a:avLst/>
          </a:prstGeom>
        </p:spPr>
        <p:txBody>
          <a:bodyPr anchorCtr="0" anchor="b" bIns="91425" lIns="91425" spcFirstLastPara="1" rIns="91425" wrap="square" tIns="91425">
            <a:noAutofit/>
          </a:bodyPr>
          <a:lstStyle>
            <a:lvl1pPr lvl="0" rtl="0">
              <a:spcBef>
                <a:spcPts val="0"/>
              </a:spcBef>
              <a:spcAft>
                <a:spcPts val="0"/>
              </a:spcAft>
              <a:buNone/>
              <a:defRPr>
                <a:solidFill>
                  <a:schemeClr val="dk1"/>
                </a:solidFill>
                <a:latin typeface="Open Sans ExtraBold"/>
                <a:ea typeface="Open Sans ExtraBold"/>
                <a:cs typeface="Open Sans ExtraBold"/>
                <a:sym typeface="Open Sans ExtraBold"/>
              </a:defRPr>
            </a:lvl1pPr>
            <a:lvl2pPr lvl="1" rtl="0">
              <a:spcBef>
                <a:spcPts val="1200"/>
              </a:spcBef>
              <a:spcAft>
                <a:spcPts val="0"/>
              </a:spcAft>
              <a:buNone/>
              <a:defRPr>
                <a:solidFill>
                  <a:schemeClr val="dk1"/>
                </a:solidFill>
                <a:latin typeface="Open Sans ExtraBold"/>
                <a:ea typeface="Open Sans ExtraBold"/>
                <a:cs typeface="Open Sans ExtraBold"/>
                <a:sym typeface="Open Sans ExtraBold"/>
              </a:defRPr>
            </a:lvl2pPr>
            <a:lvl3pPr lvl="2" rtl="0">
              <a:spcBef>
                <a:spcPts val="1200"/>
              </a:spcBef>
              <a:spcAft>
                <a:spcPts val="0"/>
              </a:spcAft>
              <a:buNone/>
              <a:defRPr>
                <a:solidFill>
                  <a:schemeClr val="dk1"/>
                </a:solidFill>
                <a:latin typeface="Open Sans ExtraBold"/>
                <a:ea typeface="Open Sans ExtraBold"/>
                <a:cs typeface="Open Sans ExtraBold"/>
                <a:sym typeface="Open Sans ExtraBold"/>
              </a:defRPr>
            </a:lvl3pPr>
            <a:lvl4pPr lvl="3" rtl="0">
              <a:spcBef>
                <a:spcPts val="1200"/>
              </a:spcBef>
              <a:spcAft>
                <a:spcPts val="0"/>
              </a:spcAft>
              <a:buNone/>
              <a:defRPr>
                <a:solidFill>
                  <a:schemeClr val="dk1"/>
                </a:solidFill>
                <a:latin typeface="Open Sans ExtraBold"/>
                <a:ea typeface="Open Sans ExtraBold"/>
                <a:cs typeface="Open Sans ExtraBold"/>
                <a:sym typeface="Open Sans ExtraBold"/>
              </a:defRPr>
            </a:lvl4pPr>
            <a:lvl5pPr lvl="4" rtl="0">
              <a:spcBef>
                <a:spcPts val="1200"/>
              </a:spcBef>
              <a:spcAft>
                <a:spcPts val="0"/>
              </a:spcAft>
              <a:buNone/>
              <a:defRPr>
                <a:solidFill>
                  <a:schemeClr val="dk1"/>
                </a:solidFill>
                <a:latin typeface="Open Sans ExtraBold"/>
                <a:ea typeface="Open Sans ExtraBold"/>
                <a:cs typeface="Open Sans ExtraBold"/>
                <a:sym typeface="Open Sans ExtraBold"/>
              </a:defRPr>
            </a:lvl5pPr>
            <a:lvl6pPr lvl="5" rtl="0">
              <a:spcBef>
                <a:spcPts val="1200"/>
              </a:spcBef>
              <a:spcAft>
                <a:spcPts val="0"/>
              </a:spcAft>
              <a:buNone/>
              <a:defRPr>
                <a:solidFill>
                  <a:schemeClr val="dk1"/>
                </a:solidFill>
                <a:latin typeface="Open Sans ExtraBold"/>
                <a:ea typeface="Open Sans ExtraBold"/>
                <a:cs typeface="Open Sans ExtraBold"/>
                <a:sym typeface="Open Sans ExtraBold"/>
              </a:defRPr>
            </a:lvl6pPr>
            <a:lvl7pPr lvl="6" rtl="0">
              <a:spcBef>
                <a:spcPts val="1200"/>
              </a:spcBef>
              <a:spcAft>
                <a:spcPts val="0"/>
              </a:spcAft>
              <a:buNone/>
              <a:defRPr>
                <a:solidFill>
                  <a:schemeClr val="dk1"/>
                </a:solidFill>
                <a:latin typeface="Open Sans ExtraBold"/>
                <a:ea typeface="Open Sans ExtraBold"/>
                <a:cs typeface="Open Sans ExtraBold"/>
                <a:sym typeface="Open Sans ExtraBold"/>
              </a:defRPr>
            </a:lvl7pPr>
            <a:lvl8pPr lvl="7" rtl="0">
              <a:spcBef>
                <a:spcPts val="1200"/>
              </a:spcBef>
              <a:spcAft>
                <a:spcPts val="0"/>
              </a:spcAft>
              <a:buNone/>
              <a:defRPr>
                <a:solidFill>
                  <a:schemeClr val="dk1"/>
                </a:solidFill>
                <a:latin typeface="Open Sans ExtraBold"/>
                <a:ea typeface="Open Sans ExtraBold"/>
                <a:cs typeface="Open Sans ExtraBold"/>
                <a:sym typeface="Open Sans ExtraBold"/>
              </a:defRPr>
            </a:lvl8pPr>
            <a:lvl9pPr lvl="8" rtl="0">
              <a:spcBef>
                <a:spcPts val="1200"/>
              </a:spcBef>
              <a:spcAft>
                <a:spcPts val="1200"/>
              </a:spcAft>
              <a:buNone/>
              <a:defRPr>
                <a:solidFill>
                  <a:schemeClr val="dk1"/>
                </a:solidFill>
                <a:latin typeface="Open Sans ExtraBold"/>
                <a:ea typeface="Open Sans ExtraBold"/>
                <a:cs typeface="Open Sans ExtraBold"/>
                <a:sym typeface="Open Sans ExtraBold"/>
              </a:defRPr>
            </a:lvl9pPr>
          </a:lstStyle>
          <a:p/>
        </p:txBody>
      </p:sp>
      <p:sp>
        <p:nvSpPr>
          <p:cNvPr id="1209" name="Google Shape;1209;p27"/>
          <p:cNvSpPr txBox="1"/>
          <p:nvPr>
            <p:ph idx="8" type="subTitle"/>
          </p:nvPr>
        </p:nvSpPr>
        <p:spPr>
          <a:xfrm>
            <a:off x="713100" y="3555600"/>
            <a:ext cx="2041800" cy="8634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200"/>
              </a:spcBef>
              <a:spcAft>
                <a:spcPts val="0"/>
              </a:spcAft>
              <a:buNone/>
              <a:defRPr b="1" sz="1400"/>
            </a:lvl2pPr>
            <a:lvl3pPr lvl="2" rtl="0">
              <a:spcBef>
                <a:spcPts val="1200"/>
              </a:spcBef>
              <a:spcAft>
                <a:spcPts val="0"/>
              </a:spcAft>
              <a:buNone/>
              <a:defRPr b="1" sz="1400"/>
            </a:lvl3pPr>
            <a:lvl4pPr lvl="3" rtl="0">
              <a:spcBef>
                <a:spcPts val="1200"/>
              </a:spcBef>
              <a:spcAft>
                <a:spcPts val="0"/>
              </a:spcAft>
              <a:buNone/>
              <a:defRPr b="1" sz="1400"/>
            </a:lvl4pPr>
            <a:lvl5pPr lvl="4" rtl="0">
              <a:spcBef>
                <a:spcPts val="1200"/>
              </a:spcBef>
              <a:spcAft>
                <a:spcPts val="0"/>
              </a:spcAft>
              <a:buNone/>
              <a:defRPr b="1" sz="1400"/>
            </a:lvl5pPr>
            <a:lvl6pPr lvl="5" rtl="0">
              <a:spcBef>
                <a:spcPts val="1200"/>
              </a:spcBef>
              <a:spcAft>
                <a:spcPts val="0"/>
              </a:spcAft>
              <a:buNone/>
              <a:defRPr b="1" sz="1400"/>
            </a:lvl6pPr>
            <a:lvl7pPr lvl="6" rtl="0">
              <a:spcBef>
                <a:spcPts val="1200"/>
              </a:spcBef>
              <a:spcAft>
                <a:spcPts val="0"/>
              </a:spcAft>
              <a:buNone/>
              <a:defRPr b="1" sz="1400"/>
            </a:lvl7pPr>
            <a:lvl8pPr lvl="7" rtl="0">
              <a:spcBef>
                <a:spcPts val="1200"/>
              </a:spcBef>
              <a:spcAft>
                <a:spcPts val="0"/>
              </a:spcAft>
              <a:buNone/>
              <a:defRPr b="1" sz="1400"/>
            </a:lvl8pPr>
            <a:lvl9pPr lvl="8" rtl="0">
              <a:spcBef>
                <a:spcPts val="1200"/>
              </a:spcBef>
              <a:spcAft>
                <a:spcPts val="1200"/>
              </a:spcAft>
              <a:buNone/>
              <a:defRPr b="1" sz="1400"/>
            </a:lvl9pPr>
          </a:lstStyle>
          <a:p/>
        </p:txBody>
      </p:sp>
      <p:sp>
        <p:nvSpPr>
          <p:cNvPr id="1210" name="Google Shape;1210;p27"/>
          <p:cNvSpPr txBox="1"/>
          <p:nvPr>
            <p:ph idx="9" type="subTitle"/>
          </p:nvPr>
        </p:nvSpPr>
        <p:spPr>
          <a:xfrm>
            <a:off x="3369600" y="3228338"/>
            <a:ext cx="2404800" cy="402300"/>
          </a:xfrm>
          <a:prstGeom prst="rect">
            <a:avLst/>
          </a:prstGeom>
        </p:spPr>
        <p:txBody>
          <a:bodyPr anchorCtr="0" anchor="b" bIns="91425" lIns="91425" spcFirstLastPara="1" rIns="91425" wrap="square" tIns="91425">
            <a:noAutofit/>
          </a:bodyPr>
          <a:lstStyle>
            <a:lvl1pPr lvl="0" rtl="0">
              <a:spcBef>
                <a:spcPts val="0"/>
              </a:spcBef>
              <a:spcAft>
                <a:spcPts val="0"/>
              </a:spcAft>
              <a:buNone/>
              <a:defRPr>
                <a:solidFill>
                  <a:schemeClr val="dk1"/>
                </a:solidFill>
                <a:latin typeface="Open Sans ExtraBold"/>
                <a:ea typeface="Open Sans ExtraBold"/>
                <a:cs typeface="Open Sans ExtraBold"/>
                <a:sym typeface="Open Sans ExtraBold"/>
              </a:defRPr>
            </a:lvl1pPr>
            <a:lvl2pPr lvl="1" rtl="0">
              <a:spcBef>
                <a:spcPts val="1200"/>
              </a:spcBef>
              <a:spcAft>
                <a:spcPts val="0"/>
              </a:spcAft>
              <a:buNone/>
              <a:defRPr>
                <a:solidFill>
                  <a:schemeClr val="dk1"/>
                </a:solidFill>
                <a:latin typeface="Open Sans ExtraBold"/>
                <a:ea typeface="Open Sans ExtraBold"/>
                <a:cs typeface="Open Sans ExtraBold"/>
                <a:sym typeface="Open Sans ExtraBold"/>
              </a:defRPr>
            </a:lvl2pPr>
            <a:lvl3pPr lvl="2" rtl="0">
              <a:spcBef>
                <a:spcPts val="1200"/>
              </a:spcBef>
              <a:spcAft>
                <a:spcPts val="0"/>
              </a:spcAft>
              <a:buNone/>
              <a:defRPr>
                <a:solidFill>
                  <a:schemeClr val="dk1"/>
                </a:solidFill>
                <a:latin typeface="Open Sans ExtraBold"/>
                <a:ea typeface="Open Sans ExtraBold"/>
                <a:cs typeface="Open Sans ExtraBold"/>
                <a:sym typeface="Open Sans ExtraBold"/>
              </a:defRPr>
            </a:lvl3pPr>
            <a:lvl4pPr lvl="3" rtl="0">
              <a:spcBef>
                <a:spcPts val="1200"/>
              </a:spcBef>
              <a:spcAft>
                <a:spcPts val="0"/>
              </a:spcAft>
              <a:buNone/>
              <a:defRPr>
                <a:solidFill>
                  <a:schemeClr val="dk1"/>
                </a:solidFill>
                <a:latin typeface="Open Sans ExtraBold"/>
                <a:ea typeface="Open Sans ExtraBold"/>
                <a:cs typeface="Open Sans ExtraBold"/>
                <a:sym typeface="Open Sans ExtraBold"/>
              </a:defRPr>
            </a:lvl4pPr>
            <a:lvl5pPr lvl="4" rtl="0">
              <a:spcBef>
                <a:spcPts val="1200"/>
              </a:spcBef>
              <a:spcAft>
                <a:spcPts val="0"/>
              </a:spcAft>
              <a:buNone/>
              <a:defRPr>
                <a:solidFill>
                  <a:schemeClr val="dk1"/>
                </a:solidFill>
                <a:latin typeface="Open Sans ExtraBold"/>
                <a:ea typeface="Open Sans ExtraBold"/>
                <a:cs typeface="Open Sans ExtraBold"/>
                <a:sym typeface="Open Sans ExtraBold"/>
              </a:defRPr>
            </a:lvl5pPr>
            <a:lvl6pPr lvl="5" rtl="0">
              <a:spcBef>
                <a:spcPts val="1200"/>
              </a:spcBef>
              <a:spcAft>
                <a:spcPts val="0"/>
              </a:spcAft>
              <a:buNone/>
              <a:defRPr>
                <a:solidFill>
                  <a:schemeClr val="dk1"/>
                </a:solidFill>
                <a:latin typeface="Open Sans ExtraBold"/>
                <a:ea typeface="Open Sans ExtraBold"/>
                <a:cs typeface="Open Sans ExtraBold"/>
                <a:sym typeface="Open Sans ExtraBold"/>
              </a:defRPr>
            </a:lvl6pPr>
            <a:lvl7pPr lvl="6" rtl="0">
              <a:spcBef>
                <a:spcPts val="1200"/>
              </a:spcBef>
              <a:spcAft>
                <a:spcPts val="0"/>
              </a:spcAft>
              <a:buNone/>
              <a:defRPr>
                <a:solidFill>
                  <a:schemeClr val="dk1"/>
                </a:solidFill>
                <a:latin typeface="Open Sans ExtraBold"/>
                <a:ea typeface="Open Sans ExtraBold"/>
                <a:cs typeface="Open Sans ExtraBold"/>
                <a:sym typeface="Open Sans ExtraBold"/>
              </a:defRPr>
            </a:lvl7pPr>
            <a:lvl8pPr lvl="7" rtl="0">
              <a:spcBef>
                <a:spcPts val="1200"/>
              </a:spcBef>
              <a:spcAft>
                <a:spcPts val="0"/>
              </a:spcAft>
              <a:buNone/>
              <a:defRPr>
                <a:solidFill>
                  <a:schemeClr val="dk1"/>
                </a:solidFill>
                <a:latin typeface="Open Sans ExtraBold"/>
                <a:ea typeface="Open Sans ExtraBold"/>
                <a:cs typeface="Open Sans ExtraBold"/>
                <a:sym typeface="Open Sans ExtraBold"/>
              </a:defRPr>
            </a:lvl8pPr>
            <a:lvl9pPr lvl="8" rtl="0">
              <a:spcBef>
                <a:spcPts val="1200"/>
              </a:spcBef>
              <a:spcAft>
                <a:spcPts val="1200"/>
              </a:spcAft>
              <a:buNone/>
              <a:defRPr>
                <a:solidFill>
                  <a:schemeClr val="dk1"/>
                </a:solidFill>
                <a:latin typeface="Open Sans ExtraBold"/>
                <a:ea typeface="Open Sans ExtraBold"/>
                <a:cs typeface="Open Sans ExtraBold"/>
                <a:sym typeface="Open Sans ExtraBold"/>
              </a:defRPr>
            </a:lvl9pPr>
          </a:lstStyle>
          <a:p/>
        </p:txBody>
      </p:sp>
      <p:sp>
        <p:nvSpPr>
          <p:cNvPr id="1211" name="Google Shape;1211;p27"/>
          <p:cNvSpPr txBox="1"/>
          <p:nvPr>
            <p:ph idx="13" type="subTitle"/>
          </p:nvPr>
        </p:nvSpPr>
        <p:spPr>
          <a:xfrm>
            <a:off x="3369600" y="3555596"/>
            <a:ext cx="2404800" cy="8634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200"/>
              </a:spcBef>
              <a:spcAft>
                <a:spcPts val="0"/>
              </a:spcAft>
              <a:buNone/>
              <a:defRPr b="1" sz="1400"/>
            </a:lvl2pPr>
            <a:lvl3pPr lvl="2" rtl="0">
              <a:spcBef>
                <a:spcPts val="1200"/>
              </a:spcBef>
              <a:spcAft>
                <a:spcPts val="0"/>
              </a:spcAft>
              <a:buNone/>
              <a:defRPr b="1" sz="1400"/>
            </a:lvl3pPr>
            <a:lvl4pPr lvl="3" rtl="0">
              <a:spcBef>
                <a:spcPts val="1200"/>
              </a:spcBef>
              <a:spcAft>
                <a:spcPts val="0"/>
              </a:spcAft>
              <a:buNone/>
              <a:defRPr b="1" sz="1400"/>
            </a:lvl4pPr>
            <a:lvl5pPr lvl="4" rtl="0">
              <a:spcBef>
                <a:spcPts val="1200"/>
              </a:spcBef>
              <a:spcAft>
                <a:spcPts val="0"/>
              </a:spcAft>
              <a:buNone/>
              <a:defRPr b="1" sz="1400"/>
            </a:lvl5pPr>
            <a:lvl6pPr lvl="5" rtl="0">
              <a:spcBef>
                <a:spcPts val="1200"/>
              </a:spcBef>
              <a:spcAft>
                <a:spcPts val="0"/>
              </a:spcAft>
              <a:buNone/>
              <a:defRPr b="1" sz="1400"/>
            </a:lvl6pPr>
            <a:lvl7pPr lvl="6" rtl="0">
              <a:spcBef>
                <a:spcPts val="1200"/>
              </a:spcBef>
              <a:spcAft>
                <a:spcPts val="0"/>
              </a:spcAft>
              <a:buNone/>
              <a:defRPr b="1" sz="1400"/>
            </a:lvl7pPr>
            <a:lvl8pPr lvl="7" rtl="0">
              <a:spcBef>
                <a:spcPts val="1200"/>
              </a:spcBef>
              <a:spcAft>
                <a:spcPts val="0"/>
              </a:spcAft>
              <a:buNone/>
              <a:defRPr b="1" sz="1400"/>
            </a:lvl8pPr>
            <a:lvl9pPr lvl="8" rtl="0">
              <a:spcBef>
                <a:spcPts val="1200"/>
              </a:spcBef>
              <a:spcAft>
                <a:spcPts val="1200"/>
              </a:spcAft>
              <a:buNone/>
              <a:defRPr b="1" sz="1400"/>
            </a:lvl9pPr>
          </a:lstStyle>
          <a:p/>
        </p:txBody>
      </p:sp>
      <p:sp>
        <p:nvSpPr>
          <p:cNvPr id="1212" name="Google Shape;1212;p27"/>
          <p:cNvSpPr txBox="1"/>
          <p:nvPr>
            <p:ph idx="14" type="subTitle"/>
          </p:nvPr>
        </p:nvSpPr>
        <p:spPr>
          <a:xfrm>
            <a:off x="6026100" y="3228338"/>
            <a:ext cx="2404800" cy="402300"/>
          </a:xfrm>
          <a:prstGeom prst="rect">
            <a:avLst/>
          </a:prstGeom>
        </p:spPr>
        <p:txBody>
          <a:bodyPr anchorCtr="0" anchor="b" bIns="91425" lIns="91425" spcFirstLastPara="1" rIns="91425" wrap="square" tIns="91425">
            <a:noAutofit/>
          </a:bodyPr>
          <a:lstStyle>
            <a:lvl1pPr lvl="0" rtl="0">
              <a:spcBef>
                <a:spcPts val="0"/>
              </a:spcBef>
              <a:spcAft>
                <a:spcPts val="0"/>
              </a:spcAft>
              <a:buNone/>
              <a:defRPr>
                <a:solidFill>
                  <a:schemeClr val="dk1"/>
                </a:solidFill>
                <a:latin typeface="Open Sans ExtraBold"/>
                <a:ea typeface="Open Sans ExtraBold"/>
                <a:cs typeface="Open Sans ExtraBold"/>
                <a:sym typeface="Open Sans ExtraBold"/>
              </a:defRPr>
            </a:lvl1pPr>
            <a:lvl2pPr lvl="1" rtl="0">
              <a:spcBef>
                <a:spcPts val="1200"/>
              </a:spcBef>
              <a:spcAft>
                <a:spcPts val="0"/>
              </a:spcAft>
              <a:buNone/>
              <a:defRPr>
                <a:solidFill>
                  <a:schemeClr val="dk1"/>
                </a:solidFill>
                <a:latin typeface="Open Sans ExtraBold"/>
                <a:ea typeface="Open Sans ExtraBold"/>
                <a:cs typeface="Open Sans ExtraBold"/>
                <a:sym typeface="Open Sans ExtraBold"/>
              </a:defRPr>
            </a:lvl2pPr>
            <a:lvl3pPr lvl="2" rtl="0">
              <a:spcBef>
                <a:spcPts val="1200"/>
              </a:spcBef>
              <a:spcAft>
                <a:spcPts val="0"/>
              </a:spcAft>
              <a:buNone/>
              <a:defRPr>
                <a:solidFill>
                  <a:schemeClr val="dk1"/>
                </a:solidFill>
                <a:latin typeface="Open Sans ExtraBold"/>
                <a:ea typeface="Open Sans ExtraBold"/>
                <a:cs typeface="Open Sans ExtraBold"/>
                <a:sym typeface="Open Sans ExtraBold"/>
              </a:defRPr>
            </a:lvl3pPr>
            <a:lvl4pPr lvl="3" rtl="0">
              <a:spcBef>
                <a:spcPts val="1200"/>
              </a:spcBef>
              <a:spcAft>
                <a:spcPts val="0"/>
              </a:spcAft>
              <a:buNone/>
              <a:defRPr>
                <a:solidFill>
                  <a:schemeClr val="dk1"/>
                </a:solidFill>
                <a:latin typeface="Open Sans ExtraBold"/>
                <a:ea typeface="Open Sans ExtraBold"/>
                <a:cs typeface="Open Sans ExtraBold"/>
                <a:sym typeface="Open Sans ExtraBold"/>
              </a:defRPr>
            </a:lvl4pPr>
            <a:lvl5pPr lvl="4" rtl="0">
              <a:spcBef>
                <a:spcPts val="1200"/>
              </a:spcBef>
              <a:spcAft>
                <a:spcPts val="0"/>
              </a:spcAft>
              <a:buNone/>
              <a:defRPr>
                <a:solidFill>
                  <a:schemeClr val="dk1"/>
                </a:solidFill>
                <a:latin typeface="Open Sans ExtraBold"/>
                <a:ea typeface="Open Sans ExtraBold"/>
                <a:cs typeface="Open Sans ExtraBold"/>
                <a:sym typeface="Open Sans ExtraBold"/>
              </a:defRPr>
            </a:lvl5pPr>
            <a:lvl6pPr lvl="5" rtl="0">
              <a:spcBef>
                <a:spcPts val="1200"/>
              </a:spcBef>
              <a:spcAft>
                <a:spcPts val="0"/>
              </a:spcAft>
              <a:buNone/>
              <a:defRPr>
                <a:solidFill>
                  <a:schemeClr val="dk1"/>
                </a:solidFill>
                <a:latin typeface="Open Sans ExtraBold"/>
                <a:ea typeface="Open Sans ExtraBold"/>
                <a:cs typeface="Open Sans ExtraBold"/>
                <a:sym typeface="Open Sans ExtraBold"/>
              </a:defRPr>
            </a:lvl6pPr>
            <a:lvl7pPr lvl="6" rtl="0">
              <a:spcBef>
                <a:spcPts val="1200"/>
              </a:spcBef>
              <a:spcAft>
                <a:spcPts val="0"/>
              </a:spcAft>
              <a:buNone/>
              <a:defRPr>
                <a:solidFill>
                  <a:schemeClr val="dk1"/>
                </a:solidFill>
                <a:latin typeface="Open Sans ExtraBold"/>
                <a:ea typeface="Open Sans ExtraBold"/>
                <a:cs typeface="Open Sans ExtraBold"/>
                <a:sym typeface="Open Sans ExtraBold"/>
              </a:defRPr>
            </a:lvl7pPr>
            <a:lvl8pPr lvl="7" rtl="0">
              <a:spcBef>
                <a:spcPts val="1200"/>
              </a:spcBef>
              <a:spcAft>
                <a:spcPts val="0"/>
              </a:spcAft>
              <a:buNone/>
              <a:defRPr>
                <a:solidFill>
                  <a:schemeClr val="dk1"/>
                </a:solidFill>
                <a:latin typeface="Open Sans ExtraBold"/>
                <a:ea typeface="Open Sans ExtraBold"/>
                <a:cs typeface="Open Sans ExtraBold"/>
                <a:sym typeface="Open Sans ExtraBold"/>
              </a:defRPr>
            </a:lvl8pPr>
            <a:lvl9pPr lvl="8" rtl="0">
              <a:spcBef>
                <a:spcPts val="1200"/>
              </a:spcBef>
              <a:spcAft>
                <a:spcPts val="1200"/>
              </a:spcAft>
              <a:buNone/>
              <a:defRPr>
                <a:solidFill>
                  <a:schemeClr val="dk1"/>
                </a:solidFill>
                <a:latin typeface="Open Sans ExtraBold"/>
                <a:ea typeface="Open Sans ExtraBold"/>
                <a:cs typeface="Open Sans ExtraBold"/>
                <a:sym typeface="Open Sans ExtraBold"/>
              </a:defRPr>
            </a:lvl9pPr>
          </a:lstStyle>
          <a:p/>
        </p:txBody>
      </p:sp>
      <p:sp>
        <p:nvSpPr>
          <p:cNvPr id="1213" name="Google Shape;1213;p27"/>
          <p:cNvSpPr txBox="1"/>
          <p:nvPr>
            <p:ph idx="15" type="subTitle"/>
          </p:nvPr>
        </p:nvSpPr>
        <p:spPr>
          <a:xfrm>
            <a:off x="6026100" y="3555596"/>
            <a:ext cx="2404800" cy="8634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1200"/>
              </a:spcBef>
              <a:spcAft>
                <a:spcPts val="0"/>
              </a:spcAft>
              <a:buNone/>
              <a:defRPr b="1" sz="1400"/>
            </a:lvl2pPr>
            <a:lvl3pPr lvl="2" rtl="0">
              <a:spcBef>
                <a:spcPts val="1200"/>
              </a:spcBef>
              <a:spcAft>
                <a:spcPts val="0"/>
              </a:spcAft>
              <a:buNone/>
              <a:defRPr b="1" sz="1400"/>
            </a:lvl3pPr>
            <a:lvl4pPr lvl="3" rtl="0">
              <a:spcBef>
                <a:spcPts val="1200"/>
              </a:spcBef>
              <a:spcAft>
                <a:spcPts val="0"/>
              </a:spcAft>
              <a:buNone/>
              <a:defRPr b="1" sz="1400"/>
            </a:lvl4pPr>
            <a:lvl5pPr lvl="4" rtl="0">
              <a:spcBef>
                <a:spcPts val="1200"/>
              </a:spcBef>
              <a:spcAft>
                <a:spcPts val="0"/>
              </a:spcAft>
              <a:buNone/>
              <a:defRPr b="1" sz="1400"/>
            </a:lvl5pPr>
            <a:lvl6pPr lvl="5" rtl="0">
              <a:spcBef>
                <a:spcPts val="1200"/>
              </a:spcBef>
              <a:spcAft>
                <a:spcPts val="0"/>
              </a:spcAft>
              <a:buNone/>
              <a:defRPr b="1" sz="1400"/>
            </a:lvl6pPr>
            <a:lvl7pPr lvl="6" rtl="0">
              <a:spcBef>
                <a:spcPts val="1200"/>
              </a:spcBef>
              <a:spcAft>
                <a:spcPts val="0"/>
              </a:spcAft>
              <a:buNone/>
              <a:defRPr b="1" sz="1400"/>
            </a:lvl7pPr>
            <a:lvl8pPr lvl="7" rtl="0">
              <a:spcBef>
                <a:spcPts val="1200"/>
              </a:spcBef>
              <a:spcAft>
                <a:spcPts val="0"/>
              </a:spcAft>
              <a:buNone/>
              <a:defRPr b="1" sz="1400"/>
            </a:lvl8pPr>
            <a:lvl9pPr lvl="8" rtl="0">
              <a:spcBef>
                <a:spcPts val="1200"/>
              </a:spcBef>
              <a:spcAft>
                <a:spcPts val="1200"/>
              </a:spcAft>
              <a:buNone/>
              <a:defRPr b="1" sz="14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CUSTOM_3">
    <p:spTree>
      <p:nvGrpSpPr>
        <p:cNvPr id="1214" name="Shape 1214"/>
        <p:cNvGrpSpPr/>
        <p:nvPr/>
      </p:nvGrpSpPr>
      <p:grpSpPr>
        <a:xfrm>
          <a:off x="0" y="0"/>
          <a:ext cx="0" cy="0"/>
          <a:chOff x="0" y="0"/>
          <a:chExt cx="0" cy="0"/>
        </a:xfrm>
      </p:grpSpPr>
      <p:grpSp>
        <p:nvGrpSpPr>
          <p:cNvPr id="1215" name="Google Shape;1215;p28"/>
          <p:cNvGrpSpPr/>
          <p:nvPr/>
        </p:nvGrpSpPr>
        <p:grpSpPr>
          <a:xfrm>
            <a:off x="-40" y="0"/>
            <a:ext cx="9143957" cy="5143500"/>
            <a:chOff x="-19200" y="0"/>
            <a:chExt cx="9163200" cy="5143500"/>
          </a:xfrm>
        </p:grpSpPr>
        <p:cxnSp>
          <p:nvCxnSpPr>
            <p:cNvPr id="1216" name="Google Shape;1216;p28"/>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17" name="Google Shape;1217;p28"/>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18" name="Google Shape;1218;p28"/>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19" name="Google Shape;1219;p28"/>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20" name="Google Shape;1220;p28"/>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21" name="Google Shape;1221;p28"/>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22" name="Google Shape;1222;p28"/>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23" name="Google Shape;1223;p28"/>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24" name="Google Shape;1224;p28"/>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25" name="Google Shape;1225;p28"/>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26" name="Google Shape;1226;p28"/>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27" name="Google Shape;1227;p28"/>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28" name="Google Shape;1228;p28"/>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29" name="Google Shape;1229;p28"/>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30" name="Google Shape;1230;p28"/>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31" name="Google Shape;1231;p28"/>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32" name="Google Shape;1232;p28"/>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33" name="Google Shape;1233;p28"/>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34" name="Google Shape;1234;p28"/>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235" name="Google Shape;1235;p28"/>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236" name="Google Shape;1236;p28"/>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237" name="Google Shape;1237;p28"/>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238" name="Google Shape;1238;p28"/>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239" name="Google Shape;1239;p28"/>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240" name="Google Shape;1240;p28"/>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241" name="Google Shape;1241;p28"/>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242" name="Google Shape;1242;p28"/>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243" name="Google Shape;1243;p28"/>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sp>
        <p:nvSpPr>
          <p:cNvPr id="1244" name="Google Shape;1244;p28"/>
          <p:cNvSpPr/>
          <p:nvPr/>
        </p:nvSpPr>
        <p:spPr>
          <a:xfrm>
            <a:off x="2523149" y="685163"/>
            <a:ext cx="204300" cy="204300"/>
          </a:xfrm>
          <a:prstGeom prst="ellipse">
            <a:avLst/>
          </a:pr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5" name="Google Shape;1245;p28"/>
          <p:cNvGrpSpPr/>
          <p:nvPr/>
        </p:nvGrpSpPr>
        <p:grpSpPr>
          <a:xfrm>
            <a:off x="3537713" y="324150"/>
            <a:ext cx="1014400" cy="430500"/>
            <a:chOff x="2559150" y="3516550"/>
            <a:chExt cx="1014400" cy="430500"/>
          </a:xfrm>
        </p:grpSpPr>
        <p:cxnSp>
          <p:nvCxnSpPr>
            <p:cNvPr id="1246" name="Google Shape;1246;p28"/>
            <p:cNvCxnSpPr/>
            <p:nvPr/>
          </p:nvCxnSpPr>
          <p:spPr>
            <a:xfrm>
              <a:off x="2559150" y="3516550"/>
              <a:ext cx="226200" cy="430500"/>
            </a:xfrm>
            <a:prstGeom prst="straightConnector1">
              <a:avLst/>
            </a:prstGeom>
            <a:noFill/>
            <a:ln cap="flat" cmpd="sng" w="28575">
              <a:solidFill>
                <a:schemeClr val="accent2"/>
              </a:solidFill>
              <a:prstDash val="solid"/>
              <a:round/>
              <a:headEnd len="med" w="med" type="none"/>
              <a:tailEnd len="med" w="med" type="none"/>
            </a:ln>
          </p:spPr>
        </p:cxnSp>
        <p:cxnSp>
          <p:nvCxnSpPr>
            <p:cNvPr id="1247" name="Google Shape;1247;p28"/>
            <p:cNvCxnSpPr/>
            <p:nvPr/>
          </p:nvCxnSpPr>
          <p:spPr>
            <a:xfrm>
              <a:off x="2821883" y="3516550"/>
              <a:ext cx="226200" cy="430500"/>
            </a:xfrm>
            <a:prstGeom prst="straightConnector1">
              <a:avLst/>
            </a:prstGeom>
            <a:noFill/>
            <a:ln cap="flat" cmpd="sng" w="28575">
              <a:solidFill>
                <a:schemeClr val="accent2"/>
              </a:solidFill>
              <a:prstDash val="solid"/>
              <a:round/>
              <a:headEnd len="med" w="med" type="none"/>
              <a:tailEnd len="med" w="med" type="none"/>
            </a:ln>
          </p:spPr>
        </p:cxnSp>
        <p:cxnSp>
          <p:nvCxnSpPr>
            <p:cNvPr id="1248" name="Google Shape;1248;p28"/>
            <p:cNvCxnSpPr/>
            <p:nvPr/>
          </p:nvCxnSpPr>
          <p:spPr>
            <a:xfrm>
              <a:off x="3084617" y="3516550"/>
              <a:ext cx="226200" cy="430500"/>
            </a:xfrm>
            <a:prstGeom prst="straightConnector1">
              <a:avLst/>
            </a:prstGeom>
            <a:noFill/>
            <a:ln cap="flat" cmpd="sng" w="28575">
              <a:solidFill>
                <a:schemeClr val="accent2"/>
              </a:solidFill>
              <a:prstDash val="solid"/>
              <a:round/>
              <a:headEnd len="med" w="med" type="none"/>
              <a:tailEnd len="med" w="med" type="none"/>
            </a:ln>
          </p:spPr>
        </p:cxnSp>
        <p:cxnSp>
          <p:nvCxnSpPr>
            <p:cNvPr id="1249" name="Google Shape;1249;p28"/>
            <p:cNvCxnSpPr/>
            <p:nvPr/>
          </p:nvCxnSpPr>
          <p:spPr>
            <a:xfrm>
              <a:off x="3347350" y="3516550"/>
              <a:ext cx="226200" cy="430500"/>
            </a:xfrm>
            <a:prstGeom prst="straightConnector1">
              <a:avLst/>
            </a:prstGeom>
            <a:noFill/>
            <a:ln cap="flat" cmpd="sng" w="28575">
              <a:solidFill>
                <a:schemeClr val="accent2"/>
              </a:solidFill>
              <a:prstDash val="solid"/>
              <a:round/>
              <a:headEnd len="med" w="med" type="none"/>
              <a:tailEnd len="med" w="med" type="none"/>
            </a:ln>
          </p:spPr>
        </p:cxnSp>
      </p:grpSp>
      <p:grpSp>
        <p:nvGrpSpPr>
          <p:cNvPr id="1250" name="Google Shape;1250;p28"/>
          <p:cNvGrpSpPr/>
          <p:nvPr/>
        </p:nvGrpSpPr>
        <p:grpSpPr>
          <a:xfrm>
            <a:off x="1867464" y="3578475"/>
            <a:ext cx="3131561" cy="1338875"/>
            <a:chOff x="2626239" y="3550"/>
            <a:chExt cx="3131561" cy="1338875"/>
          </a:xfrm>
        </p:grpSpPr>
        <p:sp>
          <p:nvSpPr>
            <p:cNvPr id="1251" name="Google Shape;1251;p28"/>
            <p:cNvSpPr/>
            <p:nvPr/>
          </p:nvSpPr>
          <p:spPr>
            <a:xfrm flipH="1">
              <a:off x="2626239" y="3550"/>
              <a:ext cx="1899692" cy="682193"/>
            </a:xfrm>
            <a:custGeom>
              <a:rect b="b" l="l" r="r" t="t"/>
              <a:pathLst>
                <a:path extrusionOk="0" fill="none" h="18896" w="52543">
                  <a:moveTo>
                    <a:pt x="52543" y="0"/>
                  </a:moveTo>
                  <a:lnTo>
                    <a:pt x="52543" y="9895"/>
                  </a:lnTo>
                  <a:cubicBezTo>
                    <a:pt x="52543" y="14859"/>
                    <a:pt x="48507" y="18896"/>
                    <a:pt x="43530" y="18896"/>
                  </a:cubicBezTo>
                  <a:lnTo>
                    <a:pt x="0" y="18896"/>
                  </a:ln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8"/>
            <p:cNvSpPr/>
            <p:nvPr/>
          </p:nvSpPr>
          <p:spPr>
            <a:xfrm rot="10800000">
              <a:off x="4525922" y="685766"/>
              <a:ext cx="1231877" cy="656659"/>
            </a:xfrm>
            <a:custGeom>
              <a:rect b="b" l="l" r="r" t="t"/>
              <a:pathLst>
                <a:path extrusionOk="0" fill="none" h="38994" w="73141">
                  <a:moveTo>
                    <a:pt x="73140" y="38993"/>
                  </a:moveTo>
                  <a:lnTo>
                    <a:pt x="9323" y="38993"/>
                  </a:lnTo>
                  <a:cubicBezTo>
                    <a:pt x="4167" y="38993"/>
                    <a:pt x="0" y="34826"/>
                    <a:pt x="0" y="29671"/>
                  </a:cubicBezTo>
                  <a:lnTo>
                    <a:pt x="0" y="9311"/>
                  </a:lnTo>
                  <a:cubicBezTo>
                    <a:pt x="0" y="4168"/>
                    <a:pt x="4167" y="0"/>
                    <a:pt x="9323" y="0"/>
                  </a:cubicBezTo>
                  <a:lnTo>
                    <a:pt x="36433" y="0"/>
                  </a:lnTo>
                </a:path>
              </a:pathLst>
            </a:custGeom>
            <a:noFill/>
            <a:ln cap="flat" cmpd="sng" w="19050">
              <a:solidFill>
                <a:srgbClr val="000000"/>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3" name="Google Shape;1253;p28"/>
          <p:cNvSpPr/>
          <p:nvPr/>
        </p:nvSpPr>
        <p:spPr>
          <a:xfrm>
            <a:off x="275275" y="799375"/>
            <a:ext cx="3093300" cy="1112100"/>
          </a:xfrm>
          <a:prstGeom prst="roundRect">
            <a:avLst>
              <a:gd fmla="val 30834"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 name="Google Shape;1254;p28"/>
          <p:cNvGrpSpPr/>
          <p:nvPr/>
        </p:nvGrpSpPr>
        <p:grpSpPr>
          <a:xfrm>
            <a:off x="713403" y="1399527"/>
            <a:ext cx="3270596" cy="1323878"/>
            <a:chOff x="713400" y="701325"/>
            <a:chExt cx="3853200" cy="1323878"/>
          </a:xfrm>
        </p:grpSpPr>
        <p:sp>
          <p:nvSpPr>
            <p:cNvPr id="1255" name="Google Shape;1255;p28"/>
            <p:cNvSpPr/>
            <p:nvPr/>
          </p:nvSpPr>
          <p:spPr>
            <a:xfrm>
              <a:off x="713400" y="845603"/>
              <a:ext cx="3853200" cy="1179600"/>
            </a:xfrm>
            <a:prstGeom prst="roundRect">
              <a:avLst>
                <a:gd fmla="val 16667" name="adj"/>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8"/>
            <p:cNvSpPr/>
            <p:nvPr/>
          </p:nvSpPr>
          <p:spPr>
            <a:xfrm>
              <a:off x="713400" y="701325"/>
              <a:ext cx="3853200" cy="1179600"/>
            </a:xfrm>
            <a:prstGeom prst="roundRect">
              <a:avLst>
                <a:gd fmla="val 16667"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 name="Google Shape;1257;p28"/>
          <p:cNvGrpSpPr/>
          <p:nvPr/>
        </p:nvGrpSpPr>
        <p:grpSpPr>
          <a:xfrm>
            <a:off x="1362703" y="2460727"/>
            <a:ext cx="3270596" cy="1323878"/>
            <a:chOff x="713400" y="701325"/>
            <a:chExt cx="3853200" cy="1323878"/>
          </a:xfrm>
        </p:grpSpPr>
        <p:sp>
          <p:nvSpPr>
            <p:cNvPr id="1258" name="Google Shape;1258;p28"/>
            <p:cNvSpPr/>
            <p:nvPr/>
          </p:nvSpPr>
          <p:spPr>
            <a:xfrm>
              <a:off x="713400" y="845603"/>
              <a:ext cx="3853200" cy="1179600"/>
            </a:xfrm>
            <a:prstGeom prst="roundRect">
              <a:avLst>
                <a:gd fmla="val 16667" name="adj"/>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8"/>
            <p:cNvSpPr/>
            <p:nvPr/>
          </p:nvSpPr>
          <p:spPr>
            <a:xfrm>
              <a:off x="713400" y="701325"/>
              <a:ext cx="3853200" cy="1179600"/>
            </a:xfrm>
            <a:prstGeom prst="roundRect">
              <a:avLst>
                <a:gd fmla="val 16667" name="adj"/>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 name="Google Shape;1260;p28"/>
          <p:cNvGrpSpPr/>
          <p:nvPr/>
        </p:nvGrpSpPr>
        <p:grpSpPr>
          <a:xfrm>
            <a:off x="-459387" y="-266700"/>
            <a:ext cx="1507993" cy="1515365"/>
            <a:chOff x="-459387" y="-266700"/>
            <a:chExt cx="1507993" cy="1515365"/>
          </a:xfrm>
        </p:grpSpPr>
        <p:sp>
          <p:nvSpPr>
            <p:cNvPr id="1261" name="Google Shape;1261;p28"/>
            <p:cNvSpPr/>
            <p:nvPr/>
          </p:nvSpPr>
          <p:spPr>
            <a:xfrm>
              <a:off x="-357237" y="-157250"/>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8"/>
            <p:cNvSpPr/>
            <p:nvPr/>
          </p:nvSpPr>
          <p:spPr>
            <a:xfrm>
              <a:off x="-459387" y="-266700"/>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 name="Google Shape;1263;p28"/>
          <p:cNvGrpSpPr/>
          <p:nvPr/>
        </p:nvGrpSpPr>
        <p:grpSpPr>
          <a:xfrm>
            <a:off x="3368563" y="4417175"/>
            <a:ext cx="1507993" cy="1515365"/>
            <a:chOff x="3368563" y="4417175"/>
            <a:chExt cx="1507993" cy="1515365"/>
          </a:xfrm>
        </p:grpSpPr>
        <p:sp>
          <p:nvSpPr>
            <p:cNvPr id="1264" name="Google Shape;1264;p28"/>
            <p:cNvSpPr/>
            <p:nvPr/>
          </p:nvSpPr>
          <p:spPr>
            <a:xfrm>
              <a:off x="3470713" y="452662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8"/>
            <p:cNvSpPr/>
            <p:nvPr/>
          </p:nvSpPr>
          <p:spPr>
            <a:xfrm>
              <a:off x="3368563" y="441717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6" name="Google Shape;1266;p28"/>
          <p:cNvSpPr/>
          <p:nvPr/>
        </p:nvSpPr>
        <p:spPr>
          <a:xfrm>
            <a:off x="2585576" y="4145762"/>
            <a:ext cx="204298" cy="204298"/>
          </a:xfrm>
          <a:custGeom>
            <a:rect b="b" l="l" r="r" t="t"/>
            <a:pathLst>
              <a:path extrusionOk="0" h="2978" w="2978">
                <a:moveTo>
                  <a:pt x="1" y="1"/>
                </a:moveTo>
                <a:lnTo>
                  <a:pt x="1" y="2977"/>
                </a:lnTo>
                <a:lnTo>
                  <a:pt x="2977" y="2977"/>
                </a:lnTo>
                <a:lnTo>
                  <a:pt x="2977" y="1"/>
                </a:lnTo>
                <a:close/>
              </a:path>
            </a:pathLst>
          </a:custGeom>
          <a:solidFill>
            <a:schemeClr val="accent3"/>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8"/>
          <p:cNvSpPr/>
          <p:nvPr/>
        </p:nvSpPr>
        <p:spPr>
          <a:xfrm>
            <a:off x="689850" y="3963150"/>
            <a:ext cx="598200" cy="598200"/>
          </a:xfrm>
          <a:prstGeom prst="rect">
            <a:avLst/>
          </a:prstGeom>
          <a:solidFill>
            <a:schemeClr val="dk2"/>
          </a:solid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8"/>
          <p:cNvSpPr/>
          <p:nvPr/>
        </p:nvSpPr>
        <p:spPr>
          <a:xfrm>
            <a:off x="430425" y="4209650"/>
            <a:ext cx="598200" cy="598200"/>
          </a:xfrm>
          <a:prstGeom prst="rect">
            <a:avLst/>
          </a:pr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8"/>
          <p:cNvSpPr txBox="1"/>
          <p:nvPr>
            <p:ph type="title"/>
          </p:nvPr>
        </p:nvSpPr>
        <p:spPr>
          <a:xfrm>
            <a:off x="836550" y="1497717"/>
            <a:ext cx="3024300" cy="9630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6000">
                <a:solidFill>
                  <a:schemeClr val="lt1"/>
                </a:solidFill>
              </a:defRPr>
            </a:lvl1pPr>
            <a:lvl2pPr lvl="1" rtl="0">
              <a:spcBef>
                <a:spcPts val="0"/>
              </a:spcBef>
              <a:spcAft>
                <a:spcPts val="0"/>
              </a:spcAft>
              <a:buNone/>
              <a:defRPr sz="6000">
                <a:solidFill>
                  <a:schemeClr val="lt1"/>
                </a:solidFill>
              </a:defRPr>
            </a:lvl2pPr>
            <a:lvl3pPr lvl="2" rtl="0">
              <a:spcBef>
                <a:spcPts val="0"/>
              </a:spcBef>
              <a:spcAft>
                <a:spcPts val="0"/>
              </a:spcAft>
              <a:buNone/>
              <a:defRPr sz="6000">
                <a:solidFill>
                  <a:schemeClr val="lt1"/>
                </a:solidFill>
              </a:defRPr>
            </a:lvl3pPr>
            <a:lvl4pPr lvl="3" rtl="0">
              <a:spcBef>
                <a:spcPts val="0"/>
              </a:spcBef>
              <a:spcAft>
                <a:spcPts val="0"/>
              </a:spcAft>
              <a:buNone/>
              <a:defRPr sz="6000">
                <a:solidFill>
                  <a:schemeClr val="lt1"/>
                </a:solidFill>
              </a:defRPr>
            </a:lvl4pPr>
            <a:lvl5pPr lvl="4" rtl="0">
              <a:spcBef>
                <a:spcPts val="0"/>
              </a:spcBef>
              <a:spcAft>
                <a:spcPts val="0"/>
              </a:spcAft>
              <a:buNone/>
              <a:defRPr sz="6000">
                <a:solidFill>
                  <a:schemeClr val="lt1"/>
                </a:solidFill>
              </a:defRPr>
            </a:lvl5pPr>
            <a:lvl6pPr lvl="5" rtl="0">
              <a:spcBef>
                <a:spcPts val="0"/>
              </a:spcBef>
              <a:spcAft>
                <a:spcPts val="0"/>
              </a:spcAft>
              <a:buNone/>
              <a:defRPr sz="6000">
                <a:solidFill>
                  <a:schemeClr val="lt1"/>
                </a:solidFill>
              </a:defRPr>
            </a:lvl6pPr>
            <a:lvl7pPr lvl="6" rtl="0">
              <a:spcBef>
                <a:spcPts val="0"/>
              </a:spcBef>
              <a:spcAft>
                <a:spcPts val="0"/>
              </a:spcAft>
              <a:buNone/>
              <a:defRPr sz="6000">
                <a:solidFill>
                  <a:schemeClr val="lt1"/>
                </a:solidFill>
              </a:defRPr>
            </a:lvl7pPr>
            <a:lvl8pPr lvl="7" rtl="0">
              <a:spcBef>
                <a:spcPts val="0"/>
              </a:spcBef>
              <a:spcAft>
                <a:spcPts val="0"/>
              </a:spcAft>
              <a:buNone/>
              <a:defRPr sz="6000">
                <a:solidFill>
                  <a:schemeClr val="lt1"/>
                </a:solidFill>
              </a:defRPr>
            </a:lvl8pPr>
            <a:lvl9pPr lvl="8" rtl="0">
              <a:spcBef>
                <a:spcPts val="0"/>
              </a:spcBef>
              <a:spcAft>
                <a:spcPts val="0"/>
              </a:spcAft>
              <a:buNone/>
              <a:defRPr sz="6000">
                <a:solidFill>
                  <a:schemeClr val="lt1"/>
                </a:solidFill>
              </a:defRPr>
            </a:lvl9pPr>
          </a:lstStyle>
          <a:p/>
        </p:txBody>
      </p:sp>
      <p:sp>
        <p:nvSpPr>
          <p:cNvPr id="1270" name="Google Shape;1270;p28"/>
          <p:cNvSpPr txBox="1"/>
          <p:nvPr>
            <p:ph idx="1" type="subTitle"/>
          </p:nvPr>
        </p:nvSpPr>
        <p:spPr>
          <a:xfrm>
            <a:off x="5362375" y="419475"/>
            <a:ext cx="2852700" cy="832200"/>
          </a:xfrm>
          <a:prstGeom prst="rect">
            <a:avLst/>
          </a:prstGeom>
        </p:spPr>
        <p:txBody>
          <a:bodyPr anchorCtr="0" anchor="b" bIns="91425" lIns="91425" spcFirstLastPara="1" rIns="91425" wrap="square" tIns="91425">
            <a:noAutofit/>
          </a:bodyPr>
          <a:lstStyle>
            <a:lvl1pPr lvl="0" rtl="0">
              <a:spcBef>
                <a:spcPts val="0"/>
              </a:spcBef>
              <a:spcAft>
                <a:spcPts val="0"/>
              </a:spcAft>
              <a:buNone/>
              <a:defRPr sz="2000">
                <a:solidFill>
                  <a:schemeClr val="dk1"/>
                </a:solidFill>
                <a:latin typeface="Open Sans ExtraBold"/>
                <a:ea typeface="Open Sans ExtraBold"/>
                <a:cs typeface="Open Sans ExtraBold"/>
                <a:sym typeface="Open Sans ExtraBold"/>
              </a:defRPr>
            </a:lvl1pPr>
            <a:lvl2pPr lvl="1" rtl="0">
              <a:spcBef>
                <a:spcPts val="1200"/>
              </a:spcBef>
              <a:spcAft>
                <a:spcPts val="0"/>
              </a:spcAft>
              <a:buNone/>
              <a:defRPr sz="2000">
                <a:solidFill>
                  <a:schemeClr val="dk1"/>
                </a:solidFill>
                <a:latin typeface="Open Sans ExtraBold"/>
                <a:ea typeface="Open Sans ExtraBold"/>
                <a:cs typeface="Open Sans ExtraBold"/>
                <a:sym typeface="Open Sans ExtraBold"/>
              </a:defRPr>
            </a:lvl2pPr>
            <a:lvl3pPr lvl="2" rtl="0">
              <a:spcBef>
                <a:spcPts val="1200"/>
              </a:spcBef>
              <a:spcAft>
                <a:spcPts val="0"/>
              </a:spcAft>
              <a:buNone/>
              <a:defRPr sz="2000">
                <a:solidFill>
                  <a:schemeClr val="dk1"/>
                </a:solidFill>
                <a:latin typeface="Open Sans ExtraBold"/>
                <a:ea typeface="Open Sans ExtraBold"/>
                <a:cs typeface="Open Sans ExtraBold"/>
                <a:sym typeface="Open Sans ExtraBold"/>
              </a:defRPr>
            </a:lvl3pPr>
            <a:lvl4pPr lvl="3" rtl="0">
              <a:spcBef>
                <a:spcPts val="1200"/>
              </a:spcBef>
              <a:spcAft>
                <a:spcPts val="0"/>
              </a:spcAft>
              <a:buNone/>
              <a:defRPr sz="2000">
                <a:solidFill>
                  <a:schemeClr val="dk1"/>
                </a:solidFill>
                <a:latin typeface="Open Sans ExtraBold"/>
                <a:ea typeface="Open Sans ExtraBold"/>
                <a:cs typeface="Open Sans ExtraBold"/>
                <a:sym typeface="Open Sans ExtraBold"/>
              </a:defRPr>
            </a:lvl4pPr>
            <a:lvl5pPr lvl="4" rtl="0">
              <a:spcBef>
                <a:spcPts val="1200"/>
              </a:spcBef>
              <a:spcAft>
                <a:spcPts val="0"/>
              </a:spcAft>
              <a:buNone/>
              <a:defRPr sz="2000">
                <a:solidFill>
                  <a:schemeClr val="dk1"/>
                </a:solidFill>
                <a:latin typeface="Open Sans ExtraBold"/>
                <a:ea typeface="Open Sans ExtraBold"/>
                <a:cs typeface="Open Sans ExtraBold"/>
                <a:sym typeface="Open Sans ExtraBold"/>
              </a:defRPr>
            </a:lvl5pPr>
            <a:lvl6pPr lvl="5" rtl="0">
              <a:spcBef>
                <a:spcPts val="1200"/>
              </a:spcBef>
              <a:spcAft>
                <a:spcPts val="0"/>
              </a:spcAft>
              <a:buNone/>
              <a:defRPr sz="2000">
                <a:solidFill>
                  <a:schemeClr val="dk1"/>
                </a:solidFill>
                <a:latin typeface="Open Sans ExtraBold"/>
                <a:ea typeface="Open Sans ExtraBold"/>
                <a:cs typeface="Open Sans ExtraBold"/>
                <a:sym typeface="Open Sans ExtraBold"/>
              </a:defRPr>
            </a:lvl6pPr>
            <a:lvl7pPr lvl="6" rtl="0">
              <a:spcBef>
                <a:spcPts val="1200"/>
              </a:spcBef>
              <a:spcAft>
                <a:spcPts val="0"/>
              </a:spcAft>
              <a:buNone/>
              <a:defRPr sz="2000">
                <a:solidFill>
                  <a:schemeClr val="dk1"/>
                </a:solidFill>
                <a:latin typeface="Open Sans ExtraBold"/>
                <a:ea typeface="Open Sans ExtraBold"/>
                <a:cs typeface="Open Sans ExtraBold"/>
                <a:sym typeface="Open Sans ExtraBold"/>
              </a:defRPr>
            </a:lvl7pPr>
            <a:lvl8pPr lvl="7" rtl="0">
              <a:spcBef>
                <a:spcPts val="1200"/>
              </a:spcBef>
              <a:spcAft>
                <a:spcPts val="0"/>
              </a:spcAft>
              <a:buNone/>
              <a:defRPr sz="2000">
                <a:solidFill>
                  <a:schemeClr val="dk1"/>
                </a:solidFill>
                <a:latin typeface="Open Sans ExtraBold"/>
                <a:ea typeface="Open Sans ExtraBold"/>
                <a:cs typeface="Open Sans ExtraBold"/>
                <a:sym typeface="Open Sans ExtraBold"/>
              </a:defRPr>
            </a:lvl8pPr>
            <a:lvl9pPr lvl="8" rtl="0">
              <a:spcBef>
                <a:spcPts val="1200"/>
              </a:spcBef>
              <a:spcAft>
                <a:spcPts val="1200"/>
              </a:spcAft>
              <a:buNone/>
              <a:defRPr sz="2000">
                <a:solidFill>
                  <a:schemeClr val="dk1"/>
                </a:solidFill>
                <a:latin typeface="Open Sans ExtraBold"/>
                <a:ea typeface="Open Sans ExtraBold"/>
                <a:cs typeface="Open Sans ExtraBold"/>
                <a:sym typeface="Open Sans ExtraBold"/>
              </a:defRPr>
            </a:lvl9pPr>
          </a:lstStyle>
          <a:p/>
        </p:txBody>
      </p:sp>
      <p:sp>
        <p:nvSpPr>
          <p:cNvPr id="1271" name="Google Shape;1271;p28"/>
          <p:cNvSpPr txBox="1"/>
          <p:nvPr>
            <p:ph idx="2" type="subTitle"/>
          </p:nvPr>
        </p:nvSpPr>
        <p:spPr>
          <a:xfrm>
            <a:off x="5362375" y="1248675"/>
            <a:ext cx="2852700" cy="832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b="1" sz="1400"/>
            </a:lvl2pPr>
            <a:lvl3pPr lvl="2" rtl="0">
              <a:spcBef>
                <a:spcPts val="0"/>
              </a:spcBef>
              <a:spcAft>
                <a:spcPts val="0"/>
              </a:spcAft>
              <a:buNone/>
              <a:defRPr b="1" sz="1400"/>
            </a:lvl3pPr>
            <a:lvl4pPr lvl="3" rtl="0">
              <a:spcBef>
                <a:spcPts val="0"/>
              </a:spcBef>
              <a:spcAft>
                <a:spcPts val="0"/>
              </a:spcAft>
              <a:buNone/>
              <a:defRPr b="1" sz="1400"/>
            </a:lvl4pPr>
            <a:lvl5pPr lvl="4" rtl="0">
              <a:spcBef>
                <a:spcPts val="0"/>
              </a:spcBef>
              <a:spcAft>
                <a:spcPts val="0"/>
              </a:spcAft>
              <a:buNone/>
              <a:defRPr b="1" sz="1400"/>
            </a:lvl5pPr>
            <a:lvl6pPr lvl="5" rtl="0">
              <a:spcBef>
                <a:spcPts val="0"/>
              </a:spcBef>
              <a:spcAft>
                <a:spcPts val="0"/>
              </a:spcAft>
              <a:buNone/>
              <a:defRPr b="1" sz="1400"/>
            </a:lvl6pPr>
            <a:lvl7pPr lvl="6" rtl="0">
              <a:spcBef>
                <a:spcPts val="0"/>
              </a:spcBef>
              <a:spcAft>
                <a:spcPts val="0"/>
              </a:spcAft>
              <a:buNone/>
              <a:defRPr b="1" sz="1400"/>
            </a:lvl7pPr>
            <a:lvl8pPr lvl="7" rtl="0">
              <a:spcBef>
                <a:spcPts val="0"/>
              </a:spcBef>
              <a:spcAft>
                <a:spcPts val="0"/>
              </a:spcAft>
              <a:buNone/>
              <a:defRPr b="1" sz="1400"/>
            </a:lvl8pPr>
            <a:lvl9pPr lvl="8" rtl="0">
              <a:spcBef>
                <a:spcPts val="0"/>
              </a:spcBef>
              <a:spcAft>
                <a:spcPts val="0"/>
              </a:spcAft>
              <a:buNone/>
              <a:defRPr b="1" sz="1400"/>
            </a:lvl9pPr>
          </a:lstStyle>
          <a:p/>
        </p:txBody>
      </p:sp>
      <p:sp>
        <p:nvSpPr>
          <p:cNvPr id="1272" name="Google Shape;1272;p28"/>
          <p:cNvSpPr txBox="1"/>
          <p:nvPr>
            <p:ph idx="3" type="subTitle"/>
          </p:nvPr>
        </p:nvSpPr>
        <p:spPr>
          <a:xfrm>
            <a:off x="1485850" y="2580467"/>
            <a:ext cx="3026700" cy="960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5700"/>
              <a:buFont typeface="Open Sans ExtraBold"/>
              <a:buNone/>
              <a:defRPr sz="5700">
                <a:solidFill>
                  <a:schemeClr val="lt1"/>
                </a:solidFill>
                <a:latin typeface="Open Sans ExtraBold"/>
                <a:ea typeface="Open Sans ExtraBold"/>
                <a:cs typeface="Open Sans ExtraBold"/>
                <a:sym typeface="Open Sans ExtraBold"/>
              </a:defRPr>
            </a:lvl1pPr>
            <a:lvl2pPr lvl="1" rtl="0" algn="ctr">
              <a:lnSpc>
                <a:spcPct val="100000"/>
              </a:lnSpc>
              <a:spcBef>
                <a:spcPts val="0"/>
              </a:spcBef>
              <a:spcAft>
                <a:spcPts val="0"/>
              </a:spcAft>
              <a:buClr>
                <a:schemeClr val="lt1"/>
              </a:buClr>
              <a:buSzPts val="5700"/>
              <a:buFont typeface="Open Sans ExtraBold"/>
              <a:buNone/>
              <a:defRPr sz="5700">
                <a:solidFill>
                  <a:schemeClr val="lt1"/>
                </a:solidFill>
                <a:latin typeface="Open Sans ExtraBold"/>
                <a:ea typeface="Open Sans ExtraBold"/>
                <a:cs typeface="Open Sans ExtraBold"/>
                <a:sym typeface="Open Sans ExtraBold"/>
              </a:defRPr>
            </a:lvl2pPr>
            <a:lvl3pPr lvl="2" rtl="0" algn="ctr">
              <a:lnSpc>
                <a:spcPct val="100000"/>
              </a:lnSpc>
              <a:spcBef>
                <a:spcPts val="0"/>
              </a:spcBef>
              <a:spcAft>
                <a:spcPts val="0"/>
              </a:spcAft>
              <a:buClr>
                <a:schemeClr val="lt1"/>
              </a:buClr>
              <a:buSzPts val="5700"/>
              <a:buFont typeface="Open Sans ExtraBold"/>
              <a:buNone/>
              <a:defRPr sz="5700">
                <a:solidFill>
                  <a:schemeClr val="lt1"/>
                </a:solidFill>
                <a:latin typeface="Open Sans ExtraBold"/>
                <a:ea typeface="Open Sans ExtraBold"/>
                <a:cs typeface="Open Sans ExtraBold"/>
                <a:sym typeface="Open Sans ExtraBold"/>
              </a:defRPr>
            </a:lvl3pPr>
            <a:lvl4pPr lvl="3" rtl="0" algn="ctr">
              <a:lnSpc>
                <a:spcPct val="100000"/>
              </a:lnSpc>
              <a:spcBef>
                <a:spcPts val="0"/>
              </a:spcBef>
              <a:spcAft>
                <a:spcPts val="0"/>
              </a:spcAft>
              <a:buClr>
                <a:schemeClr val="lt1"/>
              </a:buClr>
              <a:buSzPts val="5700"/>
              <a:buFont typeface="Open Sans ExtraBold"/>
              <a:buNone/>
              <a:defRPr sz="5700">
                <a:solidFill>
                  <a:schemeClr val="lt1"/>
                </a:solidFill>
                <a:latin typeface="Open Sans ExtraBold"/>
                <a:ea typeface="Open Sans ExtraBold"/>
                <a:cs typeface="Open Sans ExtraBold"/>
                <a:sym typeface="Open Sans ExtraBold"/>
              </a:defRPr>
            </a:lvl4pPr>
            <a:lvl5pPr lvl="4" rtl="0" algn="ctr">
              <a:lnSpc>
                <a:spcPct val="100000"/>
              </a:lnSpc>
              <a:spcBef>
                <a:spcPts val="0"/>
              </a:spcBef>
              <a:spcAft>
                <a:spcPts val="0"/>
              </a:spcAft>
              <a:buClr>
                <a:schemeClr val="lt1"/>
              </a:buClr>
              <a:buSzPts val="5700"/>
              <a:buFont typeface="Open Sans ExtraBold"/>
              <a:buNone/>
              <a:defRPr sz="5700">
                <a:solidFill>
                  <a:schemeClr val="lt1"/>
                </a:solidFill>
                <a:latin typeface="Open Sans ExtraBold"/>
                <a:ea typeface="Open Sans ExtraBold"/>
                <a:cs typeface="Open Sans ExtraBold"/>
                <a:sym typeface="Open Sans ExtraBold"/>
              </a:defRPr>
            </a:lvl5pPr>
            <a:lvl6pPr lvl="5" rtl="0" algn="ctr">
              <a:lnSpc>
                <a:spcPct val="100000"/>
              </a:lnSpc>
              <a:spcBef>
                <a:spcPts val="0"/>
              </a:spcBef>
              <a:spcAft>
                <a:spcPts val="0"/>
              </a:spcAft>
              <a:buClr>
                <a:schemeClr val="lt1"/>
              </a:buClr>
              <a:buSzPts val="5700"/>
              <a:buFont typeface="Open Sans ExtraBold"/>
              <a:buNone/>
              <a:defRPr sz="5700">
                <a:solidFill>
                  <a:schemeClr val="lt1"/>
                </a:solidFill>
                <a:latin typeface="Open Sans ExtraBold"/>
                <a:ea typeface="Open Sans ExtraBold"/>
                <a:cs typeface="Open Sans ExtraBold"/>
                <a:sym typeface="Open Sans ExtraBold"/>
              </a:defRPr>
            </a:lvl6pPr>
            <a:lvl7pPr lvl="6" rtl="0" algn="ctr">
              <a:lnSpc>
                <a:spcPct val="100000"/>
              </a:lnSpc>
              <a:spcBef>
                <a:spcPts val="0"/>
              </a:spcBef>
              <a:spcAft>
                <a:spcPts val="0"/>
              </a:spcAft>
              <a:buClr>
                <a:schemeClr val="lt1"/>
              </a:buClr>
              <a:buSzPts val="5700"/>
              <a:buFont typeface="Open Sans ExtraBold"/>
              <a:buNone/>
              <a:defRPr sz="5700">
                <a:solidFill>
                  <a:schemeClr val="lt1"/>
                </a:solidFill>
                <a:latin typeface="Open Sans ExtraBold"/>
                <a:ea typeface="Open Sans ExtraBold"/>
                <a:cs typeface="Open Sans ExtraBold"/>
                <a:sym typeface="Open Sans ExtraBold"/>
              </a:defRPr>
            </a:lvl7pPr>
            <a:lvl8pPr lvl="7" rtl="0" algn="ctr">
              <a:lnSpc>
                <a:spcPct val="100000"/>
              </a:lnSpc>
              <a:spcBef>
                <a:spcPts val="0"/>
              </a:spcBef>
              <a:spcAft>
                <a:spcPts val="0"/>
              </a:spcAft>
              <a:buClr>
                <a:schemeClr val="lt1"/>
              </a:buClr>
              <a:buSzPts val="5700"/>
              <a:buFont typeface="Open Sans ExtraBold"/>
              <a:buNone/>
              <a:defRPr sz="5700">
                <a:solidFill>
                  <a:schemeClr val="lt1"/>
                </a:solidFill>
                <a:latin typeface="Open Sans ExtraBold"/>
                <a:ea typeface="Open Sans ExtraBold"/>
                <a:cs typeface="Open Sans ExtraBold"/>
                <a:sym typeface="Open Sans ExtraBold"/>
              </a:defRPr>
            </a:lvl8pPr>
            <a:lvl9pPr lvl="8" rtl="0" algn="ctr">
              <a:lnSpc>
                <a:spcPct val="100000"/>
              </a:lnSpc>
              <a:spcBef>
                <a:spcPts val="0"/>
              </a:spcBef>
              <a:spcAft>
                <a:spcPts val="0"/>
              </a:spcAft>
              <a:buClr>
                <a:schemeClr val="lt1"/>
              </a:buClr>
              <a:buSzPts val="5700"/>
              <a:buFont typeface="Open Sans ExtraBold"/>
              <a:buNone/>
              <a:defRPr sz="5700">
                <a:solidFill>
                  <a:schemeClr val="lt1"/>
                </a:solidFill>
                <a:latin typeface="Open Sans ExtraBold"/>
                <a:ea typeface="Open Sans ExtraBold"/>
                <a:cs typeface="Open Sans ExtraBold"/>
                <a:sym typeface="Open Sans ExtraBold"/>
              </a:defRPr>
            </a:lvl9pPr>
          </a:lstStyle>
          <a:p/>
        </p:txBody>
      </p:sp>
      <p:sp>
        <p:nvSpPr>
          <p:cNvPr id="1273" name="Google Shape;1273;p28"/>
          <p:cNvSpPr txBox="1"/>
          <p:nvPr>
            <p:ph idx="4" type="subTitle"/>
          </p:nvPr>
        </p:nvSpPr>
        <p:spPr>
          <a:xfrm>
            <a:off x="5362369" y="2918906"/>
            <a:ext cx="2852700" cy="15153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400"/>
            </a:lvl1pPr>
            <a:lvl2pPr lvl="1" rtl="0">
              <a:spcBef>
                <a:spcPts val="0"/>
              </a:spcBef>
              <a:spcAft>
                <a:spcPts val="0"/>
              </a:spcAft>
              <a:buNone/>
              <a:defRPr b="1" sz="1400"/>
            </a:lvl2pPr>
            <a:lvl3pPr lvl="2" rtl="0">
              <a:spcBef>
                <a:spcPts val="0"/>
              </a:spcBef>
              <a:spcAft>
                <a:spcPts val="0"/>
              </a:spcAft>
              <a:buNone/>
              <a:defRPr b="1" sz="1400"/>
            </a:lvl3pPr>
            <a:lvl4pPr lvl="3" rtl="0">
              <a:spcBef>
                <a:spcPts val="0"/>
              </a:spcBef>
              <a:spcAft>
                <a:spcPts val="0"/>
              </a:spcAft>
              <a:buNone/>
              <a:defRPr b="1" sz="1400"/>
            </a:lvl4pPr>
            <a:lvl5pPr lvl="4" rtl="0">
              <a:spcBef>
                <a:spcPts val="0"/>
              </a:spcBef>
              <a:spcAft>
                <a:spcPts val="0"/>
              </a:spcAft>
              <a:buNone/>
              <a:defRPr b="1" sz="1400"/>
            </a:lvl5pPr>
            <a:lvl6pPr lvl="5" rtl="0">
              <a:spcBef>
                <a:spcPts val="0"/>
              </a:spcBef>
              <a:spcAft>
                <a:spcPts val="0"/>
              </a:spcAft>
              <a:buNone/>
              <a:defRPr b="1" sz="1400"/>
            </a:lvl6pPr>
            <a:lvl7pPr lvl="6" rtl="0">
              <a:spcBef>
                <a:spcPts val="0"/>
              </a:spcBef>
              <a:spcAft>
                <a:spcPts val="0"/>
              </a:spcAft>
              <a:buNone/>
              <a:defRPr b="1" sz="1400"/>
            </a:lvl7pPr>
            <a:lvl8pPr lvl="7" rtl="0">
              <a:spcBef>
                <a:spcPts val="0"/>
              </a:spcBef>
              <a:spcAft>
                <a:spcPts val="0"/>
              </a:spcAft>
              <a:buNone/>
              <a:defRPr b="1" sz="1400"/>
            </a:lvl8pPr>
            <a:lvl9pPr lvl="8" rtl="0">
              <a:spcBef>
                <a:spcPts val="0"/>
              </a:spcBef>
              <a:spcAft>
                <a:spcPts val="0"/>
              </a:spcAft>
              <a:buNone/>
              <a:defRPr b="1" sz="14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4_1_1">
    <p:spTree>
      <p:nvGrpSpPr>
        <p:cNvPr id="1274" name="Shape 1274"/>
        <p:cNvGrpSpPr/>
        <p:nvPr/>
      </p:nvGrpSpPr>
      <p:grpSpPr>
        <a:xfrm>
          <a:off x="0" y="0"/>
          <a:ext cx="0" cy="0"/>
          <a:chOff x="0" y="0"/>
          <a:chExt cx="0" cy="0"/>
        </a:xfrm>
      </p:grpSpPr>
      <p:grpSp>
        <p:nvGrpSpPr>
          <p:cNvPr id="1275" name="Google Shape;1275;p29"/>
          <p:cNvGrpSpPr/>
          <p:nvPr/>
        </p:nvGrpSpPr>
        <p:grpSpPr>
          <a:xfrm>
            <a:off x="-40" y="0"/>
            <a:ext cx="9143957" cy="5143500"/>
            <a:chOff x="-19200" y="0"/>
            <a:chExt cx="9163200" cy="5143500"/>
          </a:xfrm>
        </p:grpSpPr>
        <p:cxnSp>
          <p:nvCxnSpPr>
            <p:cNvPr id="1276" name="Google Shape;1276;p29"/>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77" name="Google Shape;1277;p29"/>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78" name="Google Shape;1278;p29"/>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79" name="Google Shape;1279;p29"/>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80" name="Google Shape;1280;p29"/>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81" name="Google Shape;1281;p29"/>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82" name="Google Shape;1282;p29"/>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83" name="Google Shape;1283;p29"/>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84" name="Google Shape;1284;p29"/>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85" name="Google Shape;1285;p29"/>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86" name="Google Shape;1286;p29"/>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87" name="Google Shape;1287;p29"/>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88" name="Google Shape;1288;p29"/>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89" name="Google Shape;1289;p29"/>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90" name="Google Shape;1290;p29"/>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91" name="Google Shape;1291;p29"/>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92" name="Google Shape;1292;p29"/>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93" name="Google Shape;1293;p29"/>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294" name="Google Shape;1294;p29"/>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295" name="Google Shape;1295;p29"/>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296" name="Google Shape;1296;p29"/>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297" name="Google Shape;1297;p29"/>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298" name="Google Shape;1298;p29"/>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299" name="Google Shape;1299;p29"/>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300" name="Google Shape;1300;p29"/>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301" name="Google Shape;1301;p29"/>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302" name="Google Shape;1302;p29"/>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303" name="Google Shape;1303;p29"/>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sp>
        <p:nvSpPr>
          <p:cNvPr id="1304" name="Google Shape;1304;p29"/>
          <p:cNvSpPr/>
          <p:nvPr/>
        </p:nvSpPr>
        <p:spPr>
          <a:xfrm rot="5400000">
            <a:off x="7293290" y="869442"/>
            <a:ext cx="2720151" cy="981269"/>
          </a:xfrm>
          <a:custGeom>
            <a:rect b="b" l="l" r="r" t="t"/>
            <a:pathLst>
              <a:path extrusionOk="0" fill="none" h="18896" w="52543">
                <a:moveTo>
                  <a:pt x="52543" y="0"/>
                </a:moveTo>
                <a:lnTo>
                  <a:pt x="52543" y="9895"/>
                </a:lnTo>
                <a:cubicBezTo>
                  <a:pt x="52543" y="14859"/>
                  <a:pt x="48507" y="18896"/>
                  <a:pt x="43530" y="18896"/>
                </a:cubicBezTo>
                <a:lnTo>
                  <a:pt x="0" y="18896"/>
                </a:ln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 name="Google Shape;1305;p29"/>
          <p:cNvGrpSpPr/>
          <p:nvPr/>
        </p:nvGrpSpPr>
        <p:grpSpPr>
          <a:xfrm>
            <a:off x="7180203" y="304991"/>
            <a:ext cx="1176891" cy="1537643"/>
            <a:chOff x="554456" y="2624159"/>
            <a:chExt cx="2397903" cy="3132932"/>
          </a:xfrm>
        </p:grpSpPr>
        <p:sp>
          <p:nvSpPr>
            <p:cNvPr id="1306" name="Google Shape;1306;p29"/>
            <p:cNvSpPr/>
            <p:nvPr/>
          </p:nvSpPr>
          <p:spPr>
            <a:xfrm rot="-1521129">
              <a:off x="1059247" y="2939797"/>
              <a:ext cx="1338196" cy="2658831"/>
            </a:xfrm>
            <a:custGeom>
              <a:rect b="b" l="l" r="r" t="t"/>
              <a:pathLst>
                <a:path extrusionOk="0" h="41637" w="20956">
                  <a:moveTo>
                    <a:pt x="18943" y="0"/>
                  </a:moveTo>
                  <a:lnTo>
                    <a:pt x="1834" y="71"/>
                  </a:lnTo>
                  <a:cubicBezTo>
                    <a:pt x="822" y="71"/>
                    <a:pt x="1" y="905"/>
                    <a:pt x="1" y="1917"/>
                  </a:cubicBezTo>
                  <a:lnTo>
                    <a:pt x="155" y="39814"/>
                  </a:lnTo>
                  <a:cubicBezTo>
                    <a:pt x="155" y="40826"/>
                    <a:pt x="989" y="41636"/>
                    <a:pt x="1989" y="41636"/>
                  </a:cubicBezTo>
                  <a:lnTo>
                    <a:pt x="19110" y="41565"/>
                  </a:lnTo>
                  <a:cubicBezTo>
                    <a:pt x="20134" y="41565"/>
                    <a:pt x="20956" y="40731"/>
                    <a:pt x="20944" y="39719"/>
                  </a:cubicBezTo>
                  <a:lnTo>
                    <a:pt x="20789" y="1834"/>
                  </a:lnTo>
                  <a:cubicBezTo>
                    <a:pt x="20789" y="822"/>
                    <a:pt x="19955" y="0"/>
                    <a:pt x="18943" y="0"/>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9"/>
            <p:cNvSpPr/>
            <p:nvPr/>
          </p:nvSpPr>
          <p:spPr>
            <a:xfrm rot="-1521129">
              <a:off x="1109372" y="2782622"/>
              <a:ext cx="1338196" cy="2658831"/>
            </a:xfrm>
            <a:custGeom>
              <a:rect b="b" l="l" r="r" t="t"/>
              <a:pathLst>
                <a:path extrusionOk="0" h="41637" w="20956">
                  <a:moveTo>
                    <a:pt x="18943" y="0"/>
                  </a:moveTo>
                  <a:lnTo>
                    <a:pt x="1834" y="71"/>
                  </a:lnTo>
                  <a:cubicBezTo>
                    <a:pt x="822" y="71"/>
                    <a:pt x="1" y="905"/>
                    <a:pt x="1" y="1917"/>
                  </a:cubicBezTo>
                  <a:lnTo>
                    <a:pt x="155" y="39814"/>
                  </a:lnTo>
                  <a:cubicBezTo>
                    <a:pt x="155" y="40826"/>
                    <a:pt x="989" y="41636"/>
                    <a:pt x="1989" y="41636"/>
                  </a:cubicBezTo>
                  <a:lnTo>
                    <a:pt x="19110" y="41565"/>
                  </a:lnTo>
                  <a:cubicBezTo>
                    <a:pt x="20134" y="41565"/>
                    <a:pt x="20956" y="40731"/>
                    <a:pt x="20944" y="39719"/>
                  </a:cubicBezTo>
                  <a:lnTo>
                    <a:pt x="20789" y="1834"/>
                  </a:lnTo>
                  <a:cubicBezTo>
                    <a:pt x="20789" y="822"/>
                    <a:pt x="19955" y="0"/>
                    <a:pt x="18943" y="0"/>
                  </a:cubicBezTo>
                  <a:close/>
                </a:path>
              </a:pathLst>
            </a:cu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9"/>
            <p:cNvSpPr/>
            <p:nvPr/>
          </p:nvSpPr>
          <p:spPr>
            <a:xfrm rot="-1521129">
              <a:off x="1166872" y="3097272"/>
              <a:ext cx="1210481" cy="2002696"/>
            </a:xfrm>
            <a:custGeom>
              <a:rect b="b" l="l" r="r" t="t"/>
              <a:pathLst>
                <a:path extrusionOk="0" h="31362" w="18956">
                  <a:moveTo>
                    <a:pt x="18824" y="0"/>
                  </a:moveTo>
                  <a:lnTo>
                    <a:pt x="1" y="84"/>
                  </a:lnTo>
                  <a:lnTo>
                    <a:pt x="72" y="20122"/>
                  </a:lnTo>
                  <a:lnTo>
                    <a:pt x="120" y="31361"/>
                  </a:lnTo>
                  <a:lnTo>
                    <a:pt x="18955" y="31290"/>
                  </a:lnTo>
                  <a:lnTo>
                    <a:pt x="18836" y="2894"/>
                  </a:lnTo>
                  <a:lnTo>
                    <a:pt x="18824" y="0"/>
                  </a:lnTo>
                  <a:close/>
                </a:path>
              </a:pathLst>
            </a:custGeom>
            <a:solidFill>
              <a:schemeClr val="dk2"/>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9"/>
            <p:cNvSpPr/>
            <p:nvPr/>
          </p:nvSpPr>
          <p:spPr>
            <a:xfrm rot="-1521129">
              <a:off x="2180227" y="5057410"/>
              <a:ext cx="194701" cy="194701"/>
            </a:xfrm>
            <a:custGeom>
              <a:rect b="b" l="l" r="r" t="t"/>
              <a:pathLst>
                <a:path extrusionOk="0" h="3049" w="3049">
                  <a:moveTo>
                    <a:pt x="1513" y="0"/>
                  </a:moveTo>
                  <a:cubicBezTo>
                    <a:pt x="679" y="0"/>
                    <a:pt x="0" y="691"/>
                    <a:pt x="0" y="1536"/>
                  </a:cubicBezTo>
                  <a:cubicBezTo>
                    <a:pt x="0" y="2370"/>
                    <a:pt x="679" y="3048"/>
                    <a:pt x="1524" y="3048"/>
                  </a:cubicBezTo>
                  <a:cubicBezTo>
                    <a:pt x="2382" y="3037"/>
                    <a:pt x="3048" y="2370"/>
                    <a:pt x="3048" y="1524"/>
                  </a:cubicBezTo>
                  <a:cubicBezTo>
                    <a:pt x="3048" y="691"/>
                    <a:pt x="2358" y="0"/>
                    <a:pt x="1513" y="0"/>
                  </a:cubicBez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9"/>
            <p:cNvSpPr/>
            <p:nvPr/>
          </p:nvSpPr>
          <p:spPr>
            <a:xfrm rot="-1521129">
              <a:off x="1165914" y="3064541"/>
              <a:ext cx="229695" cy="19030"/>
            </a:xfrm>
            <a:custGeom>
              <a:rect b="b" l="l" r="r" t="t"/>
              <a:pathLst>
                <a:path extrusionOk="0" h="298" w="3597">
                  <a:moveTo>
                    <a:pt x="3442" y="0"/>
                  </a:moveTo>
                  <a:lnTo>
                    <a:pt x="144" y="24"/>
                  </a:lnTo>
                  <a:cubicBezTo>
                    <a:pt x="60" y="24"/>
                    <a:pt x="1" y="95"/>
                    <a:pt x="1" y="167"/>
                  </a:cubicBezTo>
                  <a:cubicBezTo>
                    <a:pt x="1" y="238"/>
                    <a:pt x="84" y="298"/>
                    <a:pt x="156" y="298"/>
                  </a:cubicBezTo>
                  <a:lnTo>
                    <a:pt x="3466" y="286"/>
                  </a:lnTo>
                  <a:cubicBezTo>
                    <a:pt x="3537" y="286"/>
                    <a:pt x="3597" y="226"/>
                    <a:pt x="3597" y="143"/>
                  </a:cubicBezTo>
                  <a:cubicBezTo>
                    <a:pt x="3597" y="60"/>
                    <a:pt x="3513" y="0"/>
                    <a:pt x="3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9"/>
            <p:cNvSpPr/>
            <p:nvPr/>
          </p:nvSpPr>
          <p:spPr>
            <a:xfrm rot="-1521129">
              <a:off x="1070183" y="3141425"/>
              <a:ext cx="45658" cy="45722"/>
            </a:xfrm>
            <a:custGeom>
              <a:rect b="b" l="l" r="r" t="t"/>
              <a:pathLst>
                <a:path extrusionOk="0" h="716" w="715">
                  <a:moveTo>
                    <a:pt x="357" y="1"/>
                  </a:moveTo>
                  <a:cubicBezTo>
                    <a:pt x="167" y="1"/>
                    <a:pt x="0" y="167"/>
                    <a:pt x="0" y="358"/>
                  </a:cubicBezTo>
                  <a:cubicBezTo>
                    <a:pt x="0" y="548"/>
                    <a:pt x="167" y="715"/>
                    <a:pt x="357" y="715"/>
                  </a:cubicBezTo>
                  <a:cubicBezTo>
                    <a:pt x="548" y="715"/>
                    <a:pt x="715" y="548"/>
                    <a:pt x="715" y="358"/>
                  </a:cubicBezTo>
                  <a:cubicBezTo>
                    <a:pt x="715" y="167"/>
                    <a:pt x="548" y="1"/>
                    <a:pt x="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2" name="Google Shape;1312;p29"/>
          <p:cNvSpPr/>
          <p:nvPr/>
        </p:nvSpPr>
        <p:spPr>
          <a:xfrm rot="5400000">
            <a:off x="46" y="3655175"/>
            <a:ext cx="1488279" cy="1488279"/>
          </a:xfrm>
          <a:custGeom>
            <a:rect b="b" l="l" r="r" t="t"/>
            <a:pathLst>
              <a:path extrusionOk="0" fill="none" h="26409" w="26409">
                <a:moveTo>
                  <a:pt x="0" y="26408"/>
                </a:moveTo>
                <a:cubicBezTo>
                  <a:pt x="0" y="11823"/>
                  <a:pt x="11823" y="0"/>
                  <a:pt x="26408" y="0"/>
                </a:cubicBez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3" name="Google Shape;1313;p29"/>
          <p:cNvGrpSpPr/>
          <p:nvPr/>
        </p:nvGrpSpPr>
        <p:grpSpPr>
          <a:xfrm>
            <a:off x="8524914" y="863589"/>
            <a:ext cx="829246" cy="833299"/>
            <a:chOff x="-546937" y="-581525"/>
            <a:chExt cx="1507993" cy="1515365"/>
          </a:xfrm>
        </p:grpSpPr>
        <p:sp>
          <p:nvSpPr>
            <p:cNvPr id="1314" name="Google Shape;1314;p29"/>
            <p:cNvSpPr/>
            <p:nvPr/>
          </p:nvSpPr>
          <p:spPr>
            <a:xfrm>
              <a:off x="-444787" y="-47207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9"/>
            <p:cNvSpPr/>
            <p:nvPr/>
          </p:nvSpPr>
          <p:spPr>
            <a:xfrm>
              <a:off x="-546937" y="-58152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 name="Google Shape;1316;p29"/>
          <p:cNvGrpSpPr/>
          <p:nvPr/>
        </p:nvGrpSpPr>
        <p:grpSpPr>
          <a:xfrm>
            <a:off x="157014" y="4187439"/>
            <a:ext cx="829246" cy="833299"/>
            <a:chOff x="-546937" y="-581525"/>
            <a:chExt cx="1507993" cy="1515365"/>
          </a:xfrm>
        </p:grpSpPr>
        <p:sp>
          <p:nvSpPr>
            <p:cNvPr id="1317" name="Google Shape;1317;p29"/>
            <p:cNvSpPr/>
            <p:nvPr/>
          </p:nvSpPr>
          <p:spPr>
            <a:xfrm>
              <a:off x="-444787" y="-47207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9"/>
            <p:cNvSpPr/>
            <p:nvPr/>
          </p:nvSpPr>
          <p:spPr>
            <a:xfrm>
              <a:off x="-546937" y="-58152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3_1_1_1_1_1">
    <p:spTree>
      <p:nvGrpSpPr>
        <p:cNvPr id="1319" name="Shape 1319"/>
        <p:cNvGrpSpPr/>
        <p:nvPr/>
      </p:nvGrpSpPr>
      <p:grpSpPr>
        <a:xfrm>
          <a:off x="0" y="0"/>
          <a:ext cx="0" cy="0"/>
          <a:chOff x="0" y="0"/>
          <a:chExt cx="0" cy="0"/>
        </a:xfrm>
      </p:grpSpPr>
      <p:grpSp>
        <p:nvGrpSpPr>
          <p:cNvPr id="1320" name="Google Shape;1320;p30"/>
          <p:cNvGrpSpPr/>
          <p:nvPr/>
        </p:nvGrpSpPr>
        <p:grpSpPr>
          <a:xfrm>
            <a:off x="-40" y="0"/>
            <a:ext cx="9143957" cy="5143500"/>
            <a:chOff x="-19200" y="0"/>
            <a:chExt cx="9163200" cy="5143500"/>
          </a:xfrm>
        </p:grpSpPr>
        <p:cxnSp>
          <p:nvCxnSpPr>
            <p:cNvPr id="1321" name="Google Shape;1321;p30"/>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322" name="Google Shape;1322;p30"/>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323" name="Google Shape;1323;p30"/>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324" name="Google Shape;1324;p30"/>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325" name="Google Shape;1325;p30"/>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326" name="Google Shape;1326;p30"/>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327" name="Google Shape;1327;p30"/>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328" name="Google Shape;1328;p30"/>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329" name="Google Shape;1329;p30"/>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330" name="Google Shape;1330;p30"/>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331" name="Google Shape;1331;p30"/>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332" name="Google Shape;1332;p30"/>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333" name="Google Shape;1333;p30"/>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334" name="Google Shape;1334;p30"/>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335" name="Google Shape;1335;p30"/>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336" name="Google Shape;1336;p30"/>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337" name="Google Shape;1337;p30"/>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338" name="Google Shape;1338;p30"/>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339" name="Google Shape;1339;p30"/>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340" name="Google Shape;1340;p30"/>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341" name="Google Shape;1341;p30"/>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342" name="Google Shape;1342;p30"/>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343" name="Google Shape;1343;p30"/>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344" name="Google Shape;1344;p30"/>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345" name="Google Shape;1345;p30"/>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346" name="Google Shape;1346;p30"/>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347" name="Google Shape;1347;p30"/>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348" name="Google Shape;1348;p30"/>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grpSp>
        <p:nvGrpSpPr>
          <p:cNvPr id="1349" name="Google Shape;1349;p30"/>
          <p:cNvGrpSpPr/>
          <p:nvPr/>
        </p:nvGrpSpPr>
        <p:grpSpPr>
          <a:xfrm>
            <a:off x="8642181" y="-366333"/>
            <a:ext cx="901299" cy="905743"/>
            <a:chOff x="6780320" y="132595"/>
            <a:chExt cx="1208986" cy="1214947"/>
          </a:xfrm>
        </p:grpSpPr>
        <p:sp>
          <p:nvSpPr>
            <p:cNvPr id="1350" name="Google Shape;1350;p30"/>
            <p:cNvSpPr/>
            <p:nvPr/>
          </p:nvSpPr>
          <p:spPr>
            <a:xfrm>
              <a:off x="6862216" y="220345"/>
              <a:ext cx="1127090" cy="1127196"/>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0"/>
            <p:cNvSpPr/>
            <p:nvPr/>
          </p:nvSpPr>
          <p:spPr>
            <a:xfrm>
              <a:off x="6780320" y="132595"/>
              <a:ext cx="1127090" cy="1127196"/>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2" name="Google Shape;1352;p30"/>
          <p:cNvSpPr/>
          <p:nvPr/>
        </p:nvSpPr>
        <p:spPr>
          <a:xfrm>
            <a:off x="8242725" y="4242198"/>
            <a:ext cx="901273" cy="901273"/>
          </a:xfrm>
          <a:custGeom>
            <a:rect b="b" l="l" r="r" t="t"/>
            <a:pathLst>
              <a:path extrusionOk="0" fill="none" h="26409" w="26409">
                <a:moveTo>
                  <a:pt x="0" y="26408"/>
                </a:moveTo>
                <a:cubicBezTo>
                  <a:pt x="0" y="11823"/>
                  <a:pt x="11823" y="0"/>
                  <a:pt x="26408" y="0"/>
                </a:cubicBez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0"/>
          <p:cNvSpPr/>
          <p:nvPr/>
        </p:nvSpPr>
        <p:spPr>
          <a:xfrm>
            <a:off x="8328451" y="4501950"/>
            <a:ext cx="204298" cy="204298"/>
          </a:xfrm>
          <a:custGeom>
            <a:rect b="b" l="l" r="r" t="t"/>
            <a:pathLst>
              <a:path extrusionOk="0" h="2978" w="2978">
                <a:moveTo>
                  <a:pt x="1" y="1"/>
                </a:moveTo>
                <a:lnTo>
                  <a:pt x="1" y="2977"/>
                </a:lnTo>
                <a:lnTo>
                  <a:pt x="2977" y="2977"/>
                </a:lnTo>
                <a:lnTo>
                  <a:pt x="2977" y="1"/>
                </a:lnTo>
                <a:close/>
              </a:path>
            </a:pathLst>
          </a:custGeom>
          <a:solidFill>
            <a:schemeClr val="accent3"/>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0"/>
          <p:cNvSpPr/>
          <p:nvPr/>
        </p:nvSpPr>
        <p:spPr>
          <a:xfrm rot="-5400000">
            <a:off x="-397814" y="4300616"/>
            <a:ext cx="1240672" cy="445048"/>
          </a:xfrm>
          <a:custGeom>
            <a:rect b="b" l="l" r="r" t="t"/>
            <a:pathLst>
              <a:path extrusionOk="0" fill="none" h="18896" w="52543">
                <a:moveTo>
                  <a:pt x="52543" y="0"/>
                </a:moveTo>
                <a:lnTo>
                  <a:pt x="52543" y="9895"/>
                </a:lnTo>
                <a:cubicBezTo>
                  <a:pt x="52543" y="14859"/>
                  <a:pt x="48507" y="18896"/>
                  <a:pt x="43530" y="18896"/>
                </a:cubicBezTo>
                <a:lnTo>
                  <a:pt x="0" y="18896"/>
                </a:ln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0"/>
          <p:cNvSpPr/>
          <p:nvPr/>
        </p:nvSpPr>
        <p:spPr>
          <a:xfrm>
            <a:off x="408550" y="255350"/>
            <a:ext cx="211500" cy="211500"/>
          </a:xfrm>
          <a:prstGeom prst="ellipse">
            <a:avLst/>
          </a:pr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7" name="Shape 147"/>
        <p:cNvGrpSpPr/>
        <p:nvPr/>
      </p:nvGrpSpPr>
      <p:grpSpPr>
        <a:xfrm>
          <a:off x="0" y="0"/>
          <a:ext cx="0" cy="0"/>
          <a:chOff x="0" y="0"/>
          <a:chExt cx="0" cy="0"/>
        </a:xfrm>
      </p:grpSpPr>
      <p:grpSp>
        <p:nvGrpSpPr>
          <p:cNvPr id="148" name="Google Shape;148;p4"/>
          <p:cNvGrpSpPr/>
          <p:nvPr/>
        </p:nvGrpSpPr>
        <p:grpSpPr>
          <a:xfrm>
            <a:off x="-40" y="0"/>
            <a:ext cx="9143957" cy="5143500"/>
            <a:chOff x="-19200" y="0"/>
            <a:chExt cx="9163200" cy="5143500"/>
          </a:xfrm>
        </p:grpSpPr>
        <p:cxnSp>
          <p:nvCxnSpPr>
            <p:cNvPr id="149" name="Google Shape;149;p4"/>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50" name="Google Shape;150;p4"/>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51" name="Google Shape;151;p4"/>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52" name="Google Shape;152;p4"/>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53" name="Google Shape;153;p4"/>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54" name="Google Shape;154;p4"/>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55" name="Google Shape;155;p4"/>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56" name="Google Shape;156;p4"/>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57" name="Google Shape;157;p4"/>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58" name="Google Shape;158;p4"/>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59" name="Google Shape;159;p4"/>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60" name="Google Shape;160;p4"/>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61" name="Google Shape;161;p4"/>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62" name="Google Shape;162;p4"/>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63" name="Google Shape;163;p4"/>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64" name="Google Shape;164;p4"/>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65" name="Google Shape;165;p4"/>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66" name="Google Shape;166;p4"/>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67" name="Google Shape;167;p4"/>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68" name="Google Shape;168;p4"/>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69" name="Google Shape;169;p4"/>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70" name="Google Shape;170;p4"/>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71" name="Google Shape;171;p4"/>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72" name="Google Shape;172;p4"/>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73" name="Google Shape;173;p4"/>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74" name="Google Shape;174;p4"/>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75" name="Google Shape;175;p4"/>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176" name="Google Shape;176;p4"/>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sp>
        <p:nvSpPr>
          <p:cNvPr id="177" name="Google Shape;177;p4"/>
          <p:cNvSpPr/>
          <p:nvPr/>
        </p:nvSpPr>
        <p:spPr>
          <a:xfrm rot="5400000">
            <a:off x="6" y="4071024"/>
            <a:ext cx="1072469" cy="1072469"/>
          </a:xfrm>
          <a:custGeom>
            <a:rect b="b" l="l" r="r" t="t"/>
            <a:pathLst>
              <a:path extrusionOk="0" fill="none" h="26409" w="26409">
                <a:moveTo>
                  <a:pt x="0" y="26408"/>
                </a:moveTo>
                <a:cubicBezTo>
                  <a:pt x="0" y="11823"/>
                  <a:pt x="11823" y="0"/>
                  <a:pt x="26408" y="0"/>
                </a:cubicBez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4"/>
          <p:cNvSpPr/>
          <p:nvPr/>
        </p:nvSpPr>
        <p:spPr>
          <a:xfrm rot="-5400000">
            <a:off x="7444101" y="17"/>
            <a:ext cx="1699881" cy="1699881"/>
          </a:xfrm>
          <a:custGeom>
            <a:rect b="b" l="l" r="r" t="t"/>
            <a:pathLst>
              <a:path extrusionOk="0" fill="none" h="26409" w="26409">
                <a:moveTo>
                  <a:pt x="0" y="26408"/>
                </a:moveTo>
                <a:cubicBezTo>
                  <a:pt x="0" y="11823"/>
                  <a:pt x="11823" y="0"/>
                  <a:pt x="26408" y="0"/>
                </a:cubicBez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4"/>
          <p:cNvSpPr/>
          <p:nvPr/>
        </p:nvSpPr>
        <p:spPr>
          <a:xfrm>
            <a:off x="440175" y="1036000"/>
            <a:ext cx="8263800" cy="3888900"/>
          </a:xfrm>
          <a:prstGeom prst="roundRect">
            <a:avLst>
              <a:gd fmla="val 237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
          <p:cNvSpPr/>
          <p:nvPr/>
        </p:nvSpPr>
        <p:spPr>
          <a:xfrm>
            <a:off x="7375874" y="291325"/>
            <a:ext cx="204300" cy="2043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4"/>
          <p:cNvSpPr txBox="1"/>
          <p:nvPr>
            <p:ph type="title"/>
          </p:nvPr>
        </p:nvSpPr>
        <p:spPr>
          <a:xfrm>
            <a:off x="713400" y="381209"/>
            <a:ext cx="77172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182" name="Google Shape;182;p4"/>
          <p:cNvSpPr txBox="1"/>
          <p:nvPr>
            <p:ph idx="1" type="body"/>
          </p:nvPr>
        </p:nvSpPr>
        <p:spPr>
          <a:xfrm>
            <a:off x="713400" y="1152475"/>
            <a:ext cx="7717200" cy="34164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sz="16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p:cSld name="TITLE_1">
    <p:spTree>
      <p:nvGrpSpPr>
        <p:cNvPr id="1356" name="Shape 1356"/>
        <p:cNvGrpSpPr/>
        <p:nvPr/>
      </p:nvGrpSpPr>
      <p:grpSpPr>
        <a:xfrm>
          <a:off x="0" y="0"/>
          <a:ext cx="0" cy="0"/>
          <a:chOff x="0" y="0"/>
          <a:chExt cx="0" cy="0"/>
        </a:xfrm>
      </p:grpSpPr>
      <p:sp>
        <p:nvSpPr>
          <p:cNvPr id="1357" name="Google Shape;1357;p31"/>
          <p:cNvSpPr/>
          <p:nvPr/>
        </p:nvSpPr>
        <p:spPr>
          <a:xfrm>
            <a:off x="2381" y="4800600"/>
            <a:ext cx="9141600" cy="342900"/>
          </a:xfrm>
          <a:prstGeom prst="rect">
            <a:avLst/>
          </a:prstGeom>
          <a:solidFill>
            <a:srgbClr val="262626"/>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358" name="Google Shape;1358;p31"/>
          <p:cNvSpPr txBox="1"/>
          <p:nvPr>
            <p:ph type="ctrTitle"/>
          </p:nvPr>
        </p:nvSpPr>
        <p:spPr>
          <a:xfrm>
            <a:off x="822960" y="569214"/>
            <a:ext cx="7543800" cy="2674500"/>
          </a:xfrm>
          <a:prstGeom prst="rect">
            <a:avLst/>
          </a:prstGeom>
          <a:noFill/>
          <a:ln>
            <a:noFill/>
          </a:ln>
        </p:spPr>
        <p:txBody>
          <a:bodyPr anchorCtr="0" anchor="b" bIns="34275" lIns="68575" spcFirstLastPara="1" rIns="68575" wrap="square" tIns="34275">
            <a:normAutofit/>
          </a:bodyPr>
          <a:lstStyle>
            <a:lvl1pPr lvl="0" rtl="0" algn="l">
              <a:lnSpc>
                <a:spcPct val="90000"/>
              </a:lnSpc>
              <a:spcBef>
                <a:spcPts val="0"/>
              </a:spcBef>
              <a:spcAft>
                <a:spcPts val="0"/>
              </a:spcAft>
              <a:buClr>
                <a:srgbClr val="FEFEFE"/>
              </a:buClr>
              <a:buSzPts val="6000"/>
              <a:buFont typeface="Open Sans"/>
              <a:buNone/>
              <a:defRPr sz="6000">
                <a:solidFill>
                  <a:srgbClr val="FEFEFE"/>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359" name="Google Shape;1359;p31"/>
          <p:cNvSpPr txBox="1"/>
          <p:nvPr>
            <p:ph idx="1" type="subTitle"/>
          </p:nvPr>
        </p:nvSpPr>
        <p:spPr>
          <a:xfrm>
            <a:off x="825038" y="3483864"/>
            <a:ext cx="7543800" cy="857400"/>
          </a:xfrm>
          <a:prstGeom prst="rect">
            <a:avLst/>
          </a:prstGeom>
          <a:noFill/>
          <a:ln>
            <a:noFill/>
          </a:ln>
        </p:spPr>
        <p:txBody>
          <a:bodyPr anchorCtr="0" anchor="t" bIns="34275" lIns="68575" spcFirstLastPara="1" rIns="68575" wrap="square" tIns="34275">
            <a:normAutofit/>
          </a:bodyPr>
          <a:lstStyle>
            <a:lvl1pPr lvl="0" rtl="0" algn="l">
              <a:lnSpc>
                <a:spcPct val="120000"/>
              </a:lnSpc>
              <a:spcBef>
                <a:spcPts val="900"/>
              </a:spcBef>
              <a:spcAft>
                <a:spcPts val="0"/>
              </a:spcAft>
              <a:buSzPts val="1800"/>
              <a:buNone/>
              <a:defRPr sz="1800" cap="none">
                <a:solidFill>
                  <a:schemeClr val="lt1"/>
                </a:solidFill>
                <a:latin typeface="Open Sans"/>
                <a:ea typeface="Open Sans"/>
                <a:cs typeface="Open Sans"/>
                <a:sym typeface="Open Sans"/>
              </a:defRPr>
            </a:lvl1pPr>
            <a:lvl2pPr lvl="1" rtl="0" algn="ctr">
              <a:lnSpc>
                <a:spcPct val="120000"/>
              </a:lnSpc>
              <a:spcBef>
                <a:spcPts val="200"/>
              </a:spcBef>
              <a:spcAft>
                <a:spcPts val="0"/>
              </a:spcAft>
              <a:buClr>
                <a:srgbClr val="FEFEFE"/>
              </a:buClr>
              <a:buSzPts val="1800"/>
              <a:buNone/>
              <a:defRPr sz="1800"/>
            </a:lvl2pPr>
            <a:lvl3pPr lvl="2" rtl="0" algn="ctr">
              <a:lnSpc>
                <a:spcPct val="120000"/>
              </a:lnSpc>
              <a:spcBef>
                <a:spcPts val="300"/>
              </a:spcBef>
              <a:spcAft>
                <a:spcPts val="0"/>
              </a:spcAft>
              <a:buClr>
                <a:srgbClr val="FEFEFE"/>
              </a:buClr>
              <a:buSzPts val="1800"/>
              <a:buNone/>
              <a:defRPr sz="1800"/>
            </a:lvl3pPr>
            <a:lvl4pPr lvl="3" rtl="0" algn="ctr">
              <a:lnSpc>
                <a:spcPct val="120000"/>
              </a:lnSpc>
              <a:spcBef>
                <a:spcPts val="300"/>
              </a:spcBef>
              <a:spcAft>
                <a:spcPts val="0"/>
              </a:spcAft>
              <a:buClr>
                <a:srgbClr val="FEFEFE"/>
              </a:buClr>
              <a:buSzPts val="1500"/>
              <a:buNone/>
              <a:defRPr sz="1500"/>
            </a:lvl4pPr>
            <a:lvl5pPr lvl="4" rtl="0" algn="ctr">
              <a:lnSpc>
                <a:spcPct val="120000"/>
              </a:lnSpc>
              <a:spcBef>
                <a:spcPts val="300"/>
              </a:spcBef>
              <a:spcAft>
                <a:spcPts val="0"/>
              </a:spcAft>
              <a:buClr>
                <a:srgbClr val="FEFEFE"/>
              </a:buClr>
              <a:buSzPts val="1500"/>
              <a:buNone/>
              <a:defRPr sz="1500"/>
            </a:lvl5pPr>
            <a:lvl6pPr lvl="5" rtl="0" algn="ctr">
              <a:lnSpc>
                <a:spcPct val="90000"/>
              </a:lnSpc>
              <a:spcBef>
                <a:spcPts val="300"/>
              </a:spcBef>
              <a:spcAft>
                <a:spcPts val="0"/>
              </a:spcAft>
              <a:buSzPts val="1500"/>
              <a:buNone/>
              <a:defRPr sz="1500"/>
            </a:lvl6pPr>
            <a:lvl7pPr lvl="6" rtl="0" algn="ctr">
              <a:lnSpc>
                <a:spcPct val="90000"/>
              </a:lnSpc>
              <a:spcBef>
                <a:spcPts val="300"/>
              </a:spcBef>
              <a:spcAft>
                <a:spcPts val="0"/>
              </a:spcAft>
              <a:buSzPts val="1500"/>
              <a:buNone/>
              <a:defRPr sz="1500"/>
            </a:lvl7pPr>
            <a:lvl8pPr lvl="7" rtl="0" algn="ctr">
              <a:lnSpc>
                <a:spcPct val="90000"/>
              </a:lnSpc>
              <a:spcBef>
                <a:spcPts val="300"/>
              </a:spcBef>
              <a:spcAft>
                <a:spcPts val="0"/>
              </a:spcAft>
              <a:buSzPts val="1500"/>
              <a:buNone/>
              <a:defRPr sz="1500"/>
            </a:lvl8pPr>
            <a:lvl9pPr lvl="8" rtl="0" algn="ctr">
              <a:lnSpc>
                <a:spcPct val="90000"/>
              </a:lnSpc>
              <a:spcBef>
                <a:spcPts val="300"/>
              </a:spcBef>
              <a:spcAft>
                <a:spcPts val="300"/>
              </a:spcAft>
              <a:buSzPts val="1500"/>
              <a:buNone/>
              <a:defRPr sz="1500"/>
            </a:lvl9pPr>
          </a:lstStyle>
          <a:p/>
        </p:txBody>
      </p:sp>
      <p:cxnSp>
        <p:nvCxnSpPr>
          <p:cNvPr id="1360" name="Google Shape;1360;p31"/>
          <p:cNvCxnSpPr/>
          <p:nvPr/>
        </p:nvCxnSpPr>
        <p:spPr>
          <a:xfrm>
            <a:off x="905744" y="3356056"/>
            <a:ext cx="7406400" cy="0"/>
          </a:xfrm>
          <a:prstGeom prst="straightConnector1">
            <a:avLst/>
          </a:prstGeom>
          <a:noFill/>
          <a:ln cap="flat" cmpd="sng" w="12700">
            <a:solidFill>
              <a:srgbClr val="FEFEFE"/>
            </a:solidFill>
            <a:prstDash val="solid"/>
            <a:round/>
            <a:headEnd len="sm" w="sm" type="none"/>
            <a:tailEnd len="sm" w="sm" type="none"/>
          </a:ln>
        </p:spPr>
      </p:cxnSp>
      <p:sp>
        <p:nvSpPr>
          <p:cNvPr id="1361" name="Google Shape;1361;p31"/>
          <p:cNvSpPr txBox="1"/>
          <p:nvPr>
            <p:ph idx="10" type="dt"/>
          </p:nvPr>
        </p:nvSpPr>
        <p:spPr>
          <a:xfrm>
            <a:off x="6163819" y="4835128"/>
            <a:ext cx="1938600" cy="273900"/>
          </a:xfrm>
          <a:prstGeom prst="rect">
            <a:avLst/>
          </a:prstGeom>
          <a:noFill/>
          <a:ln>
            <a:noFill/>
          </a:ln>
        </p:spPr>
        <p:txBody>
          <a:bodyPr anchorCtr="0" anchor="ctr" bIns="34275" lIns="68575" spcFirstLastPara="1" rIns="68575" wrap="square" tIns="34275">
            <a:noAutofit/>
          </a:bodyPr>
          <a:lstStyle>
            <a:lvl1pPr lvl="0" rtl="0" algn="r">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1362" name="Google Shape;1362;p31"/>
          <p:cNvSpPr txBox="1"/>
          <p:nvPr>
            <p:ph idx="11" type="ftr"/>
          </p:nvPr>
        </p:nvSpPr>
        <p:spPr>
          <a:xfrm>
            <a:off x="822959" y="4835128"/>
            <a:ext cx="51138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1363" name="Google Shape;1363;p31"/>
          <p:cNvSpPr txBox="1"/>
          <p:nvPr>
            <p:ph idx="12" type="sldNum"/>
          </p:nvPr>
        </p:nvSpPr>
        <p:spPr>
          <a:xfrm>
            <a:off x="8245187" y="4835128"/>
            <a:ext cx="585000" cy="273900"/>
          </a:xfrm>
          <a:prstGeom prst="rect">
            <a:avLst/>
          </a:prstGeom>
          <a:noFill/>
          <a:ln>
            <a:noFill/>
          </a:ln>
        </p:spPr>
        <p:txBody>
          <a:bodyPr anchorCtr="0" anchor="ctr" bIns="34275" lIns="68575" spcFirstLastPara="1" rIns="68575" wrap="square" tIns="34275">
            <a:noAutofit/>
          </a:bodyPr>
          <a:lstStyle>
            <a:lvl1pPr indent="0" lvl="0" marL="0" rtl="0" algn="l">
              <a:spcBef>
                <a:spcPts val="0"/>
              </a:spcBef>
              <a:buNone/>
              <a:defRPr sz="1100"/>
            </a:lvl1pPr>
            <a:lvl2pPr indent="0" lvl="1" marL="0" rtl="0" algn="l">
              <a:spcBef>
                <a:spcPts val="0"/>
              </a:spcBef>
              <a:buNone/>
              <a:defRPr sz="1100"/>
            </a:lvl2pPr>
            <a:lvl3pPr indent="0" lvl="2" marL="0" rtl="0" algn="l">
              <a:spcBef>
                <a:spcPts val="0"/>
              </a:spcBef>
              <a:buNone/>
              <a:defRPr sz="1100"/>
            </a:lvl3pPr>
            <a:lvl4pPr indent="0" lvl="3" marL="0" rtl="0" algn="l">
              <a:spcBef>
                <a:spcPts val="0"/>
              </a:spcBef>
              <a:buNone/>
              <a:defRPr sz="1100"/>
            </a:lvl4pPr>
            <a:lvl5pPr indent="0" lvl="4" marL="0" rtl="0" algn="l">
              <a:spcBef>
                <a:spcPts val="0"/>
              </a:spcBef>
              <a:buNone/>
              <a:defRPr sz="1100"/>
            </a:lvl5pPr>
            <a:lvl6pPr indent="0" lvl="5" marL="0" rtl="0" algn="l">
              <a:spcBef>
                <a:spcPts val="0"/>
              </a:spcBef>
              <a:buNone/>
              <a:defRPr sz="1100"/>
            </a:lvl6pPr>
            <a:lvl7pPr indent="0" lvl="6" marL="0" rtl="0" algn="l">
              <a:spcBef>
                <a:spcPts val="0"/>
              </a:spcBef>
              <a:buNone/>
              <a:defRPr sz="1100"/>
            </a:lvl7pPr>
            <a:lvl8pPr indent="0" lvl="7" marL="0" rtl="0" algn="l">
              <a:spcBef>
                <a:spcPts val="0"/>
              </a:spcBef>
              <a:buNone/>
              <a:defRPr sz="1100"/>
            </a:lvl8pPr>
            <a:lvl9pPr indent="0" lvl="8" marL="0" rtl="0" algn="l">
              <a:spcBef>
                <a:spcPts val="0"/>
              </a:spcBef>
              <a:buNone/>
              <a:defRPr sz="1100"/>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364" name="Shape 1364"/>
        <p:cNvGrpSpPr/>
        <p:nvPr/>
      </p:nvGrpSpPr>
      <p:grpSpPr>
        <a:xfrm>
          <a:off x="0" y="0"/>
          <a:ext cx="0" cy="0"/>
          <a:chOff x="0" y="0"/>
          <a:chExt cx="0" cy="0"/>
        </a:xfrm>
      </p:grpSpPr>
      <p:sp>
        <p:nvSpPr>
          <p:cNvPr id="1365" name="Google Shape;1365;p32"/>
          <p:cNvSpPr txBox="1"/>
          <p:nvPr>
            <p:ph type="title"/>
          </p:nvPr>
        </p:nvSpPr>
        <p:spPr>
          <a:xfrm>
            <a:off x="822960" y="214952"/>
            <a:ext cx="7543800" cy="1088100"/>
          </a:xfrm>
          <a:prstGeom prst="rect">
            <a:avLst/>
          </a:prstGeom>
          <a:noFill/>
          <a:ln>
            <a:noFill/>
          </a:ln>
        </p:spPr>
        <p:txBody>
          <a:bodyPr anchorCtr="0" anchor="b" bIns="34275" lIns="68575" spcFirstLastPara="1" rIns="68575" wrap="square" tIns="34275">
            <a:normAutofit/>
          </a:bodyPr>
          <a:lstStyle>
            <a:lvl1pPr lvl="0" rtl="0" algn="l">
              <a:lnSpc>
                <a:spcPct val="90000"/>
              </a:lnSpc>
              <a:spcBef>
                <a:spcPts val="0"/>
              </a:spcBef>
              <a:spcAft>
                <a:spcPts val="0"/>
              </a:spcAft>
              <a:buClr>
                <a:srgbClr val="3F3F3F"/>
              </a:buClr>
              <a:buSzPts val="1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366" name="Google Shape;1366;p32"/>
          <p:cNvSpPr txBox="1"/>
          <p:nvPr>
            <p:ph idx="1" type="body"/>
          </p:nvPr>
        </p:nvSpPr>
        <p:spPr>
          <a:xfrm>
            <a:off x="822960" y="1581151"/>
            <a:ext cx="7543800" cy="2820600"/>
          </a:xfrm>
          <a:prstGeom prst="rect">
            <a:avLst/>
          </a:prstGeom>
          <a:noFill/>
          <a:ln>
            <a:noFill/>
          </a:ln>
        </p:spPr>
        <p:txBody>
          <a:bodyPr anchorCtr="0" anchor="t" bIns="34275" lIns="0" spcFirstLastPara="1" rIns="0" wrap="square" tIns="34275">
            <a:normAutofit/>
          </a:bodyPr>
          <a:lstStyle>
            <a:lvl1pPr indent="-317500" lvl="0" marL="457200" rtl="0" algn="l">
              <a:lnSpc>
                <a:spcPct val="120000"/>
              </a:lnSpc>
              <a:spcBef>
                <a:spcPts val="900"/>
              </a:spcBef>
              <a:spcAft>
                <a:spcPts val="0"/>
              </a:spcAft>
              <a:buSzPts val="1400"/>
              <a:buChar char="●"/>
              <a:defRPr/>
            </a:lvl1pPr>
            <a:lvl2pPr indent="-317500" lvl="1" marL="914400" rtl="0" algn="l">
              <a:lnSpc>
                <a:spcPct val="120000"/>
              </a:lnSpc>
              <a:spcBef>
                <a:spcPts val="200"/>
              </a:spcBef>
              <a:spcAft>
                <a:spcPts val="0"/>
              </a:spcAft>
              <a:buClr>
                <a:srgbClr val="3F3F3F"/>
              </a:buClr>
              <a:buSzPts val="1400"/>
              <a:buChar char="○"/>
              <a:defRPr/>
            </a:lvl2pPr>
            <a:lvl3pPr indent="-317500" lvl="2" marL="1371600" rtl="0" algn="l">
              <a:lnSpc>
                <a:spcPct val="120000"/>
              </a:lnSpc>
              <a:spcBef>
                <a:spcPts val="300"/>
              </a:spcBef>
              <a:spcAft>
                <a:spcPts val="0"/>
              </a:spcAft>
              <a:buClr>
                <a:srgbClr val="3F3F3F"/>
              </a:buClr>
              <a:buSzPts val="1400"/>
              <a:buChar char="■"/>
              <a:defRPr/>
            </a:lvl3pPr>
            <a:lvl4pPr indent="-317500" lvl="3" marL="1828800" rtl="0" algn="l">
              <a:lnSpc>
                <a:spcPct val="120000"/>
              </a:lnSpc>
              <a:spcBef>
                <a:spcPts val="300"/>
              </a:spcBef>
              <a:spcAft>
                <a:spcPts val="0"/>
              </a:spcAft>
              <a:buClr>
                <a:srgbClr val="3F3F3F"/>
              </a:buClr>
              <a:buSzPts val="1400"/>
              <a:buChar char="●"/>
              <a:defRPr/>
            </a:lvl4pPr>
            <a:lvl5pPr indent="-317500" lvl="4" marL="2286000" rtl="0" algn="l">
              <a:lnSpc>
                <a:spcPct val="120000"/>
              </a:lnSpc>
              <a:spcBef>
                <a:spcPts val="300"/>
              </a:spcBef>
              <a:spcAft>
                <a:spcPts val="0"/>
              </a:spcAft>
              <a:buClr>
                <a:srgbClr val="3F3F3F"/>
              </a:buClr>
              <a:buSzPts val="1400"/>
              <a:buChar char="○"/>
              <a:defRPr/>
            </a:lvl5pPr>
            <a:lvl6pPr indent="-317500" lvl="5" marL="2743200" rtl="0" algn="l">
              <a:lnSpc>
                <a:spcPct val="90000"/>
              </a:lnSpc>
              <a:spcBef>
                <a:spcPts val="300"/>
              </a:spcBef>
              <a:spcAft>
                <a:spcPts val="0"/>
              </a:spcAft>
              <a:buSzPts val="1400"/>
              <a:buChar char="■"/>
              <a:defRPr/>
            </a:lvl6pPr>
            <a:lvl7pPr indent="-317500" lvl="6" marL="3200400" rtl="0" algn="l">
              <a:lnSpc>
                <a:spcPct val="90000"/>
              </a:lnSpc>
              <a:spcBef>
                <a:spcPts val="300"/>
              </a:spcBef>
              <a:spcAft>
                <a:spcPts val="0"/>
              </a:spcAft>
              <a:buSzPts val="1400"/>
              <a:buChar char="●"/>
              <a:defRPr/>
            </a:lvl7pPr>
            <a:lvl8pPr indent="-317500" lvl="7" marL="3657600" rtl="0" algn="l">
              <a:lnSpc>
                <a:spcPct val="90000"/>
              </a:lnSpc>
              <a:spcBef>
                <a:spcPts val="300"/>
              </a:spcBef>
              <a:spcAft>
                <a:spcPts val="0"/>
              </a:spcAft>
              <a:buSzPts val="1400"/>
              <a:buChar char="○"/>
              <a:defRPr/>
            </a:lvl8pPr>
            <a:lvl9pPr indent="-317500" lvl="8" marL="4114800" rtl="0" algn="l">
              <a:lnSpc>
                <a:spcPct val="90000"/>
              </a:lnSpc>
              <a:spcBef>
                <a:spcPts val="300"/>
              </a:spcBef>
              <a:spcAft>
                <a:spcPts val="300"/>
              </a:spcAft>
              <a:buSzPts val="1400"/>
              <a:buChar char="■"/>
              <a:defRPr/>
            </a:lvl9pPr>
          </a:lstStyle>
          <a:p/>
        </p:txBody>
      </p:sp>
      <p:sp>
        <p:nvSpPr>
          <p:cNvPr id="1367" name="Google Shape;1367;p32"/>
          <p:cNvSpPr txBox="1"/>
          <p:nvPr>
            <p:ph idx="10" type="dt"/>
          </p:nvPr>
        </p:nvSpPr>
        <p:spPr>
          <a:xfrm>
            <a:off x="6163819" y="4835128"/>
            <a:ext cx="1938600" cy="273900"/>
          </a:xfrm>
          <a:prstGeom prst="rect">
            <a:avLst/>
          </a:prstGeom>
          <a:noFill/>
          <a:ln>
            <a:noFill/>
          </a:ln>
        </p:spPr>
        <p:txBody>
          <a:bodyPr anchorCtr="0" anchor="ctr" bIns="34275" lIns="68575" spcFirstLastPara="1" rIns="68575" wrap="square" tIns="34275">
            <a:noAutofit/>
          </a:bodyPr>
          <a:lstStyle>
            <a:lvl1pPr lvl="0" rtl="0" algn="r">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1368" name="Google Shape;1368;p32"/>
          <p:cNvSpPr txBox="1"/>
          <p:nvPr>
            <p:ph idx="11" type="ftr"/>
          </p:nvPr>
        </p:nvSpPr>
        <p:spPr>
          <a:xfrm>
            <a:off x="822959" y="4835128"/>
            <a:ext cx="51138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1369" name="Google Shape;1369;p32"/>
          <p:cNvSpPr txBox="1"/>
          <p:nvPr>
            <p:ph idx="12" type="sldNum"/>
          </p:nvPr>
        </p:nvSpPr>
        <p:spPr>
          <a:xfrm>
            <a:off x="8245187" y="4835128"/>
            <a:ext cx="585000" cy="273900"/>
          </a:xfrm>
          <a:prstGeom prst="rect">
            <a:avLst/>
          </a:prstGeom>
          <a:noFill/>
          <a:ln>
            <a:noFill/>
          </a:ln>
        </p:spPr>
        <p:txBody>
          <a:bodyPr anchorCtr="0" anchor="ctr" bIns="34275" lIns="68575" spcFirstLastPara="1" rIns="68575" wrap="square" tIns="34275">
            <a:noAutofit/>
          </a:bodyPr>
          <a:lstStyle>
            <a:lvl1pPr indent="0" lvl="0" marL="0" rtl="0" algn="l">
              <a:spcBef>
                <a:spcPts val="0"/>
              </a:spcBef>
              <a:buNone/>
              <a:defRPr sz="1100"/>
            </a:lvl1pPr>
            <a:lvl2pPr indent="0" lvl="1" marL="0" rtl="0" algn="l">
              <a:spcBef>
                <a:spcPts val="0"/>
              </a:spcBef>
              <a:buNone/>
              <a:defRPr sz="1100"/>
            </a:lvl2pPr>
            <a:lvl3pPr indent="0" lvl="2" marL="0" rtl="0" algn="l">
              <a:spcBef>
                <a:spcPts val="0"/>
              </a:spcBef>
              <a:buNone/>
              <a:defRPr sz="1100"/>
            </a:lvl3pPr>
            <a:lvl4pPr indent="0" lvl="3" marL="0" rtl="0" algn="l">
              <a:spcBef>
                <a:spcPts val="0"/>
              </a:spcBef>
              <a:buNone/>
              <a:defRPr sz="1100"/>
            </a:lvl4pPr>
            <a:lvl5pPr indent="0" lvl="4" marL="0" rtl="0" algn="l">
              <a:spcBef>
                <a:spcPts val="0"/>
              </a:spcBef>
              <a:buNone/>
              <a:defRPr sz="1100"/>
            </a:lvl5pPr>
            <a:lvl6pPr indent="0" lvl="5" marL="0" rtl="0" algn="l">
              <a:spcBef>
                <a:spcPts val="0"/>
              </a:spcBef>
              <a:buNone/>
              <a:defRPr sz="1100"/>
            </a:lvl6pPr>
            <a:lvl7pPr indent="0" lvl="6" marL="0" rtl="0" algn="l">
              <a:spcBef>
                <a:spcPts val="0"/>
              </a:spcBef>
              <a:buNone/>
              <a:defRPr sz="1100"/>
            </a:lvl7pPr>
            <a:lvl8pPr indent="0" lvl="7" marL="0" rtl="0" algn="l">
              <a:spcBef>
                <a:spcPts val="0"/>
              </a:spcBef>
              <a:buNone/>
              <a:defRPr sz="1100"/>
            </a:lvl8pPr>
            <a:lvl9pPr indent="0" lvl="8" marL="0" rtl="0" algn="l">
              <a:spcBef>
                <a:spcPts val="0"/>
              </a:spcBef>
              <a:buNone/>
              <a:defRPr sz="1100"/>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370" name="Shape 1370"/>
        <p:cNvGrpSpPr/>
        <p:nvPr/>
      </p:nvGrpSpPr>
      <p:grpSpPr>
        <a:xfrm>
          <a:off x="0" y="0"/>
          <a:ext cx="0" cy="0"/>
          <a:chOff x="0" y="0"/>
          <a:chExt cx="0" cy="0"/>
        </a:xfrm>
      </p:grpSpPr>
      <p:sp>
        <p:nvSpPr>
          <p:cNvPr id="1371" name="Google Shape;1371;p33"/>
          <p:cNvSpPr txBox="1"/>
          <p:nvPr>
            <p:ph type="title"/>
          </p:nvPr>
        </p:nvSpPr>
        <p:spPr>
          <a:xfrm>
            <a:off x="822960" y="214952"/>
            <a:ext cx="7543800" cy="1088100"/>
          </a:xfrm>
          <a:prstGeom prst="rect">
            <a:avLst/>
          </a:prstGeom>
          <a:noFill/>
          <a:ln>
            <a:noFill/>
          </a:ln>
        </p:spPr>
        <p:txBody>
          <a:bodyPr anchorCtr="0" anchor="b" bIns="34275" lIns="68575" spcFirstLastPara="1" rIns="68575" wrap="square" tIns="34275">
            <a:normAutofit/>
          </a:bodyPr>
          <a:lstStyle>
            <a:lvl1pPr lvl="0" rtl="0" algn="l">
              <a:lnSpc>
                <a:spcPct val="90000"/>
              </a:lnSpc>
              <a:spcBef>
                <a:spcPts val="0"/>
              </a:spcBef>
              <a:spcAft>
                <a:spcPts val="0"/>
              </a:spcAft>
              <a:buClr>
                <a:srgbClr val="3F3F3F"/>
              </a:buClr>
              <a:buSzPts val="1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372" name="Google Shape;1372;p33"/>
          <p:cNvSpPr txBox="1"/>
          <p:nvPr>
            <p:ph idx="1" type="body"/>
          </p:nvPr>
        </p:nvSpPr>
        <p:spPr>
          <a:xfrm>
            <a:off x="822960" y="1590675"/>
            <a:ext cx="3480000" cy="2811300"/>
          </a:xfrm>
          <a:prstGeom prst="rect">
            <a:avLst/>
          </a:prstGeom>
          <a:noFill/>
          <a:ln>
            <a:noFill/>
          </a:ln>
        </p:spPr>
        <p:txBody>
          <a:bodyPr anchorCtr="0" anchor="t" bIns="34275" lIns="0" spcFirstLastPara="1" rIns="0" wrap="square" tIns="34275">
            <a:normAutofit/>
          </a:bodyPr>
          <a:lstStyle>
            <a:lvl1pPr indent="-317500" lvl="0" marL="457200" rtl="0" algn="l">
              <a:lnSpc>
                <a:spcPct val="120000"/>
              </a:lnSpc>
              <a:spcBef>
                <a:spcPts val="900"/>
              </a:spcBef>
              <a:spcAft>
                <a:spcPts val="0"/>
              </a:spcAft>
              <a:buSzPts val="1400"/>
              <a:buChar char="●"/>
              <a:defRPr/>
            </a:lvl1pPr>
            <a:lvl2pPr indent="-317500" lvl="1" marL="914400" rtl="0" algn="l">
              <a:lnSpc>
                <a:spcPct val="120000"/>
              </a:lnSpc>
              <a:spcBef>
                <a:spcPts val="200"/>
              </a:spcBef>
              <a:spcAft>
                <a:spcPts val="0"/>
              </a:spcAft>
              <a:buClr>
                <a:srgbClr val="3F3F3F"/>
              </a:buClr>
              <a:buSzPts val="1400"/>
              <a:buChar char="○"/>
              <a:defRPr/>
            </a:lvl2pPr>
            <a:lvl3pPr indent="-317500" lvl="2" marL="1371600" rtl="0" algn="l">
              <a:lnSpc>
                <a:spcPct val="120000"/>
              </a:lnSpc>
              <a:spcBef>
                <a:spcPts val="300"/>
              </a:spcBef>
              <a:spcAft>
                <a:spcPts val="0"/>
              </a:spcAft>
              <a:buClr>
                <a:srgbClr val="3F3F3F"/>
              </a:buClr>
              <a:buSzPts val="1400"/>
              <a:buChar char="■"/>
              <a:defRPr/>
            </a:lvl3pPr>
            <a:lvl4pPr indent="-317500" lvl="3" marL="1828800" rtl="0" algn="l">
              <a:lnSpc>
                <a:spcPct val="120000"/>
              </a:lnSpc>
              <a:spcBef>
                <a:spcPts val="300"/>
              </a:spcBef>
              <a:spcAft>
                <a:spcPts val="0"/>
              </a:spcAft>
              <a:buClr>
                <a:srgbClr val="3F3F3F"/>
              </a:buClr>
              <a:buSzPts val="1400"/>
              <a:buChar char="●"/>
              <a:defRPr/>
            </a:lvl4pPr>
            <a:lvl5pPr indent="-317500" lvl="4" marL="2286000" rtl="0" algn="l">
              <a:lnSpc>
                <a:spcPct val="120000"/>
              </a:lnSpc>
              <a:spcBef>
                <a:spcPts val="300"/>
              </a:spcBef>
              <a:spcAft>
                <a:spcPts val="0"/>
              </a:spcAft>
              <a:buClr>
                <a:srgbClr val="3F3F3F"/>
              </a:buClr>
              <a:buSzPts val="1400"/>
              <a:buChar char="○"/>
              <a:defRPr/>
            </a:lvl5pPr>
            <a:lvl6pPr indent="-317500" lvl="5" marL="2743200" rtl="0" algn="l">
              <a:lnSpc>
                <a:spcPct val="90000"/>
              </a:lnSpc>
              <a:spcBef>
                <a:spcPts val="300"/>
              </a:spcBef>
              <a:spcAft>
                <a:spcPts val="0"/>
              </a:spcAft>
              <a:buSzPts val="1400"/>
              <a:buChar char="■"/>
              <a:defRPr/>
            </a:lvl6pPr>
            <a:lvl7pPr indent="-317500" lvl="6" marL="3200400" rtl="0" algn="l">
              <a:lnSpc>
                <a:spcPct val="90000"/>
              </a:lnSpc>
              <a:spcBef>
                <a:spcPts val="300"/>
              </a:spcBef>
              <a:spcAft>
                <a:spcPts val="0"/>
              </a:spcAft>
              <a:buSzPts val="1400"/>
              <a:buChar char="●"/>
              <a:defRPr/>
            </a:lvl7pPr>
            <a:lvl8pPr indent="-317500" lvl="7" marL="3657600" rtl="0" algn="l">
              <a:lnSpc>
                <a:spcPct val="90000"/>
              </a:lnSpc>
              <a:spcBef>
                <a:spcPts val="300"/>
              </a:spcBef>
              <a:spcAft>
                <a:spcPts val="0"/>
              </a:spcAft>
              <a:buSzPts val="1400"/>
              <a:buChar char="○"/>
              <a:defRPr/>
            </a:lvl8pPr>
            <a:lvl9pPr indent="-317500" lvl="8" marL="4114800" rtl="0" algn="l">
              <a:lnSpc>
                <a:spcPct val="90000"/>
              </a:lnSpc>
              <a:spcBef>
                <a:spcPts val="300"/>
              </a:spcBef>
              <a:spcAft>
                <a:spcPts val="300"/>
              </a:spcAft>
              <a:buSzPts val="1400"/>
              <a:buChar char="■"/>
              <a:defRPr/>
            </a:lvl9pPr>
          </a:lstStyle>
          <a:p/>
        </p:txBody>
      </p:sp>
      <p:sp>
        <p:nvSpPr>
          <p:cNvPr id="1373" name="Google Shape;1373;p33"/>
          <p:cNvSpPr txBox="1"/>
          <p:nvPr>
            <p:ph idx="2" type="body"/>
          </p:nvPr>
        </p:nvSpPr>
        <p:spPr>
          <a:xfrm>
            <a:off x="4886958" y="1590675"/>
            <a:ext cx="3480000" cy="2811300"/>
          </a:xfrm>
          <a:prstGeom prst="rect">
            <a:avLst/>
          </a:prstGeom>
          <a:noFill/>
          <a:ln>
            <a:noFill/>
          </a:ln>
        </p:spPr>
        <p:txBody>
          <a:bodyPr anchorCtr="0" anchor="t" bIns="34275" lIns="0" spcFirstLastPara="1" rIns="0" wrap="square" tIns="34275">
            <a:normAutofit/>
          </a:bodyPr>
          <a:lstStyle>
            <a:lvl1pPr indent="-317500" lvl="0" marL="457200" rtl="0" algn="l">
              <a:lnSpc>
                <a:spcPct val="120000"/>
              </a:lnSpc>
              <a:spcBef>
                <a:spcPts val="900"/>
              </a:spcBef>
              <a:spcAft>
                <a:spcPts val="0"/>
              </a:spcAft>
              <a:buSzPts val="1400"/>
              <a:buChar char="●"/>
              <a:defRPr/>
            </a:lvl1pPr>
            <a:lvl2pPr indent="-317500" lvl="1" marL="914400" rtl="0" algn="l">
              <a:lnSpc>
                <a:spcPct val="120000"/>
              </a:lnSpc>
              <a:spcBef>
                <a:spcPts val="200"/>
              </a:spcBef>
              <a:spcAft>
                <a:spcPts val="0"/>
              </a:spcAft>
              <a:buClr>
                <a:srgbClr val="3F3F3F"/>
              </a:buClr>
              <a:buSzPts val="1400"/>
              <a:buChar char="○"/>
              <a:defRPr/>
            </a:lvl2pPr>
            <a:lvl3pPr indent="-317500" lvl="2" marL="1371600" rtl="0" algn="l">
              <a:lnSpc>
                <a:spcPct val="120000"/>
              </a:lnSpc>
              <a:spcBef>
                <a:spcPts val="300"/>
              </a:spcBef>
              <a:spcAft>
                <a:spcPts val="0"/>
              </a:spcAft>
              <a:buClr>
                <a:srgbClr val="3F3F3F"/>
              </a:buClr>
              <a:buSzPts val="1400"/>
              <a:buChar char="■"/>
              <a:defRPr/>
            </a:lvl3pPr>
            <a:lvl4pPr indent="-317500" lvl="3" marL="1828800" rtl="0" algn="l">
              <a:lnSpc>
                <a:spcPct val="120000"/>
              </a:lnSpc>
              <a:spcBef>
                <a:spcPts val="300"/>
              </a:spcBef>
              <a:spcAft>
                <a:spcPts val="0"/>
              </a:spcAft>
              <a:buClr>
                <a:srgbClr val="3F3F3F"/>
              </a:buClr>
              <a:buSzPts val="1400"/>
              <a:buChar char="●"/>
              <a:defRPr/>
            </a:lvl4pPr>
            <a:lvl5pPr indent="-317500" lvl="4" marL="2286000" rtl="0" algn="l">
              <a:lnSpc>
                <a:spcPct val="120000"/>
              </a:lnSpc>
              <a:spcBef>
                <a:spcPts val="300"/>
              </a:spcBef>
              <a:spcAft>
                <a:spcPts val="0"/>
              </a:spcAft>
              <a:buClr>
                <a:srgbClr val="3F3F3F"/>
              </a:buClr>
              <a:buSzPts val="1400"/>
              <a:buChar char="○"/>
              <a:defRPr/>
            </a:lvl5pPr>
            <a:lvl6pPr indent="-317500" lvl="5" marL="2743200" rtl="0" algn="l">
              <a:lnSpc>
                <a:spcPct val="90000"/>
              </a:lnSpc>
              <a:spcBef>
                <a:spcPts val="300"/>
              </a:spcBef>
              <a:spcAft>
                <a:spcPts val="0"/>
              </a:spcAft>
              <a:buSzPts val="1400"/>
              <a:buChar char="■"/>
              <a:defRPr/>
            </a:lvl6pPr>
            <a:lvl7pPr indent="-317500" lvl="6" marL="3200400" rtl="0" algn="l">
              <a:lnSpc>
                <a:spcPct val="90000"/>
              </a:lnSpc>
              <a:spcBef>
                <a:spcPts val="300"/>
              </a:spcBef>
              <a:spcAft>
                <a:spcPts val="0"/>
              </a:spcAft>
              <a:buSzPts val="1400"/>
              <a:buChar char="●"/>
              <a:defRPr/>
            </a:lvl7pPr>
            <a:lvl8pPr indent="-317500" lvl="7" marL="3657600" rtl="0" algn="l">
              <a:lnSpc>
                <a:spcPct val="90000"/>
              </a:lnSpc>
              <a:spcBef>
                <a:spcPts val="300"/>
              </a:spcBef>
              <a:spcAft>
                <a:spcPts val="0"/>
              </a:spcAft>
              <a:buSzPts val="1400"/>
              <a:buChar char="○"/>
              <a:defRPr/>
            </a:lvl8pPr>
            <a:lvl9pPr indent="-317500" lvl="8" marL="4114800" rtl="0" algn="l">
              <a:lnSpc>
                <a:spcPct val="90000"/>
              </a:lnSpc>
              <a:spcBef>
                <a:spcPts val="300"/>
              </a:spcBef>
              <a:spcAft>
                <a:spcPts val="300"/>
              </a:spcAft>
              <a:buSzPts val="1400"/>
              <a:buChar char="■"/>
              <a:defRPr/>
            </a:lvl9pPr>
          </a:lstStyle>
          <a:p/>
        </p:txBody>
      </p:sp>
      <p:sp>
        <p:nvSpPr>
          <p:cNvPr id="1374" name="Google Shape;1374;p33"/>
          <p:cNvSpPr txBox="1"/>
          <p:nvPr>
            <p:ph idx="10" type="dt"/>
          </p:nvPr>
        </p:nvSpPr>
        <p:spPr>
          <a:xfrm>
            <a:off x="6163819" y="4835128"/>
            <a:ext cx="1938600" cy="273900"/>
          </a:xfrm>
          <a:prstGeom prst="rect">
            <a:avLst/>
          </a:prstGeom>
          <a:noFill/>
          <a:ln>
            <a:noFill/>
          </a:ln>
        </p:spPr>
        <p:txBody>
          <a:bodyPr anchorCtr="0" anchor="ctr" bIns="34275" lIns="68575" spcFirstLastPara="1" rIns="68575" wrap="square" tIns="34275">
            <a:noAutofit/>
          </a:bodyPr>
          <a:lstStyle>
            <a:lvl1pPr lvl="0" rtl="0" algn="r">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1375" name="Google Shape;1375;p33"/>
          <p:cNvSpPr txBox="1"/>
          <p:nvPr>
            <p:ph idx="11" type="ftr"/>
          </p:nvPr>
        </p:nvSpPr>
        <p:spPr>
          <a:xfrm>
            <a:off x="822959" y="4835128"/>
            <a:ext cx="51138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1376" name="Google Shape;1376;p33"/>
          <p:cNvSpPr txBox="1"/>
          <p:nvPr>
            <p:ph idx="12" type="sldNum"/>
          </p:nvPr>
        </p:nvSpPr>
        <p:spPr>
          <a:xfrm>
            <a:off x="8245187" y="4835128"/>
            <a:ext cx="585000" cy="273900"/>
          </a:xfrm>
          <a:prstGeom prst="rect">
            <a:avLst/>
          </a:prstGeom>
          <a:noFill/>
          <a:ln>
            <a:noFill/>
          </a:ln>
        </p:spPr>
        <p:txBody>
          <a:bodyPr anchorCtr="0" anchor="ctr" bIns="34275" lIns="68575" spcFirstLastPara="1" rIns="68575" wrap="square" tIns="34275">
            <a:noAutofit/>
          </a:bodyPr>
          <a:lstStyle>
            <a:lvl1pPr indent="0" lvl="0" marL="0" rtl="0" algn="l">
              <a:spcBef>
                <a:spcPts val="0"/>
              </a:spcBef>
              <a:buNone/>
              <a:defRPr sz="1100"/>
            </a:lvl1pPr>
            <a:lvl2pPr indent="0" lvl="1" marL="0" rtl="0" algn="l">
              <a:spcBef>
                <a:spcPts val="0"/>
              </a:spcBef>
              <a:buNone/>
              <a:defRPr sz="1100"/>
            </a:lvl2pPr>
            <a:lvl3pPr indent="0" lvl="2" marL="0" rtl="0" algn="l">
              <a:spcBef>
                <a:spcPts val="0"/>
              </a:spcBef>
              <a:buNone/>
              <a:defRPr sz="1100"/>
            </a:lvl3pPr>
            <a:lvl4pPr indent="0" lvl="3" marL="0" rtl="0" algn="l">
              <a:spcBef>
                <a:spcPts val="0"/>
              </a:spcBef>
              <a:buNone/>
              <a:defRPr sz="1100"/>
            </a:lvl4pPr>
            <a:lvl5pPr indent="0" lvl="4" marL="0" rtl="0" algn="l">
              <a:spcBef>
                <a:spcPts val="0"/>
              </a:spcBef>
              <a:buNone/>
              <a:defRPr sz="1100"/>
            </a:lvl5pPr>
            <a:lvl6pPr indent="0" lvl="5" marL="0" rtl="0" algn="l">
              <a:spcBef>
                <a:spcPts val="0"/>
              </a:spcBef>
              <a:buNone/>
              <a:defRPr sz="1100"/>
            </a:lvl6pPr>
            <a:lvl7pPr indent="0" lvl="6" marL="0" rtl="0" algn="l">
              <a:spcBef>
                <a:spcPts val="0"/>
              </a:spcBef>
              <a:buNone/>
              <a:defRPr sz="1100"/>
            </a:lvl7pPr>
            <a:lvl8pPr indent="0" lvl="7" marL="0" rtl="0" algn="l">
              <a:spcBef>
                <a:spcPts val="0"/>
              </a:spcBef>
              <a:buNone/>
              <a:defRPr sz="1100"/>
            </a:lvl8pPr>
            <a:lvl9pPr indent="0" lvl="8" marL="0" rtl="0" algn="l">
              <a:spcBef>
                <a:spcPts val="0"/>
              </a:spcBef>
              <a:buNone/>
              <a:defRPr sz="1100"/>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p:cSld name="SECTION_HEADER_1">
    <p:bg>
      <p:bgPr>
        <a:solidFill>
          <a:schemeClr val="lt1"/>
        </a:solidFill>
      </p:bgPr>
    </p:bg>
    <p:spTree>
      <p:nvGrpSpPr>
        <p:cNvPr id="1377" name="Shape 1377"/>
        <p:cNvGrpSpPr/>
        <p:nvPr/>
      </p:nvGrpSpPr>
      <p:grpSpPr>
        <a:xfrm>
          <a:off x="0" y="0"/>
          <a:ext cx="0" cy="0"/>
          <a:chOff x="0" y="0"/>
          <a:chExt cx="0" cy="0"/>
        </a:xfrm>
      </p:grpSpPr>
      <p:sp>
        <p:nvSpPr>
          <p:cNvPr id="1378" name="Google Shape;1378;p34"/>
          <p:cNvSpPr/>
          <p:nvPr/>
        </p:nvSpPr>
        <p:spPr>
          <a:xfrm>
            <a:off x="2381" y="4800600"/>
            <a:ext cx="9141600" cy="342900"/>
          </a:xfrm>
          <a:prstGeom prst="rect">
            <a:avLst/>
          </a:prstGeom>
          <a:solidFill>
            <a:srgbClr val="262626"/>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379" name="Google Shape;1379;p34"/>
          <p:cNvSpPr txBox="1"/>
          <p:nvPr>
            <p:ph type="title"/>
          </p:nvPr>
        </p:nvSpPr>
        <p:spPr>
          <a:xfrm>
            <a:off x="822960" y="569214"/>
            <a:ext cx="7543800" cy="2674500"/>
          </a:xfrm>
          <a:prstGeom prst="rect">
            <a:avLst/>
          </a:prstGeom>
          <a:noFill/>
          <a:ln>
            <a:noFill/>
          </a:ln>
        </p:spPr>
        <p:txBody>
          <a:bodyPr anchorCtr="0" anchor="b" bIns="34275" lIns="68575" spcFirstLastPara="1" rIns="68575" wrap="square" tIns="34275">
            <a:normAutofit/>
          </a:bodyPr>
          <a:lstStyle>
            <a:lvl1pPr lvl="0" rtl="0" algn="l">
              <a:lnSpc>
                <a:spcPct val="90000"/>
              </a:lnSpc>
              <a:spcBef>
                <a:spcPts val="0"/>
              </a:spcBef>
              <a:spcAft>
                <a:spcPts val="0"/>
              </a:spcAft>
              <a:buClr>
                <a:srgbClr val="262626"/>
              </a:buClr>
              <a:buSzPts val="6000"/>
              <a:buFont typeface="Open Sans"/>
              <a:buNone/>
              <a:defRPr b="0" sz="6000">
                <a:solidFill>
                  <a:srgbClr val="262626"/>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380" name="Google Shape;1380;p34"/>
          <p:cNvSpPr txBox="1"/>
          <p:nvPr>
            <p:ph idx="1" type="body"/>
          </p:nvPr>
        </p:nvSpPr>
        <p:spPr>
          <a:xfrm>
            <a:off x="822960" y="3497580"/>
            <a:ext cx="7543800" cy="857400"/>
          </a:xfrm>
          <a:prstGeom prst="rect">
            <a:avLst/>
          </a:prstGeom>
          <a:noFill/>
          <a:ln>
            <a:noFill/>
          </a:ln>
        </p:spPr>
        <p:txBody>
          <a:bodyPr anchorCtr="0" anchor="t" bIns="34275" lIns="68575" spcFirstLastPara="1" rIns="68575" wrap="square" tIns="34275">
            <a:normAutofit/>
          </a:bodyPr>
          <a:lstStyle>
            <a:lvl1pPr indent="-228600" lvl="0" marL="457200" rtl="0" algn="l">
              <a:lnSpc>
                <a:spcPct val="120000"/>
              </a:lnSpc>
              <a:spcBef>
                <a:spcPts val="900"/>
              </a:spcBef>
              <a:spcAft>
                <a:spcPts val="0"/>
              </a:spcAft>
              <a:buSzPts val="1800"/>
              <a:buNone/>
              <a:defRPr sz="1800" cap="none">
                <a:solidFill>
                  <a:schemeClr val="dk1"/>
                </a:solidFill>
                <a:latin typeface="Open Sans"/>
                <a:ea typeface="Open Sans"/>
                <a:cs typeface="Open Sans"/>
                <a:sym typeface="Open Sans"/>
              </a:defRPr>
            </a:lvl1pPr>
            <a:lvl2pPr indent="-228600" lvl="1" marL="914400" rtl="0" algn="l">
              <a:lnSpc>
                <a:spcPct val="120000"/>
              </a:lnSpc>
              <a:spcBef>
                <a:spcPts val="200"/>
              </a:spcBef>
              <a:spcAft>
                <a:spcPts val="0"/>
              </a:spcAft>
              <a:buClr>
                <a:srgbClr val="888888"/>
              </a:buClr>
              <a:buSzPts val="1400"/>
              <a:buNone/>
              <a:defRPr sz="1400">
                <a:solidFill>
                  <a:srgbClr val="888888"/>
                </a:solidFill>
              </a:defRPr>
            </a:lvl2pPr>
            <a:lvl3pPr indent="-228600" lvl="2" marL="1371600" rtl="0" algn="l">
              <a:lnSpc>
                <a:spcPct val="120000"/>
              </a:lnSpc>
              <a:spcBef>
                <a:spcPts val="300"/>
              </a:spcBef>
              <a:spcAft>
                <a:spcPts val="0"/>
              </a:spcAft>
              <a:buClr>
                <a:srgbClr val="888888"/>
              </a:buClr>
              <a:buSzPts val="1200"/>
              <a:buNone/>
              <a:defRPr sz="1200">
                <a:solidFill>
                  <a:srgbClr val="888888"/>
                </a:solidFill>
              </a:defRPr>
            </a:lvl3pPr>
            <a:lvl4pPr indent="-228600" lvl="3" marL="1828800" rtl="0" algn="l">
              <a:lnSpc>
                <a:spcPct val="120000"/>
              </a:lnSpc>
              <a:spcBef>
                <a:spcPts val="300"/>
              </a:spcBef>
              <a:spcAft>
                <a:spcPts val="0"/>
              </a:spcAft>
              <a:buClr>
                <a:srgbClr val="888888"/>
              </a:buClr>
              <a:buSzPts val="1100"/>
              <a:buNone/>
              <a:defRPr sz="1100">
                <a:solidFill>
                  <a:srgbClr val="888888"/>
                </a:solidFill>
              </a:defRPr>
            </a:lvl4pPr>
            <a:lvl5pPr indent="-228600" lvl="4" marL="2286000" rtl="0" algn="l">
              <a:lnSpc>
                <a:spcPct val="120000"/>
              </a:lnSpc>
              <a:spcBef>
                <a:spcPts val="300"/>
              </a:spcBef>
              <a:spcAft>
                <a:spcPts val="0"/>
              </a:spcAft>
              <a:buClr>
                <a:srgbClr val="888888"/>
              </a:buClr>
              <a:buSzPts val="1100"/>
              <a:buNone/>
              <a:defRPr sz="1100">
                <a:solidFill>
                  <a:srgbClr val="888888"/>
                </a:solidFill>
              </a:defRPr>
            </a:lvl5pPr>
            <a:lvl6pPr indent="-228600" lvl="5" marL="2743200" rtl="0" algn="l">
              <a:lnSpc>
                <a:spcPct val="90000"/>
              </a:lnSpc>
              <a:spcBef>
                <a:spcPts val="300"/>
              </a:spcBef>
              <a:spcAft>
                <a:spcPts val="0"/>
              </a:spcAft>
              <a:buSzPts val="1100"/>
              <a:buNone/>
              <a:defRPr sz="1100">
                <a:solidFill>
                  <a:srgbClr val="888888"/>
                </a:solidFill>
              </a:defRPr>
            </a:lvl6pPr>
            <a:lvl7pPr indent="-228600" lvl="6" marL="3200400" rtl="0" algn="l">
              <a:lnSpc>
                <a:spcPct val="90000"/>
              </a:lnSpc>
              <a:spcBef>
                <a:spcPts val="300"/>
              </a:spcBef>
              <a:spcAft>
                <a:spcPts val="0"/>
              </a:spcAft>
              <a:buSzPts val="1100"/>
              <a:buNone/>
              <a:defRPr sz="1100">
                <a:solidFill>
                  <a:srgbClr val="888888"/>
                </a:solidFill>
              </a:defRPr>
            </a:lvl7pPr>
            <a:lvl8pPr indent="-228600" lvl="7" marL="3657600" rtl="0" algn="l">
              <a:lnSpc>
                <a:spcPct val="90000"/>
              </a:lnSpc>
              <a:spcBef>
                <a:spcPts val="300"/>
              </a:spcBef>
              <a:spcAft>
                <a:spcPts val="0"/>
              </a:spcAft>
              <a:buSzPts val="1100"/>
              <a:buNone/>
              <a:defRPr sz="1100">
                <a:solidFill>
                  <a:srgbClr val="888888"/>
                </a:solidFill>
              </a:defRPr>
            </a:lvl8pPr>
            <a:lvl9pPr indent="-228600" lvl="8" marL="4114800" rtl="0" algn="l">
              <a:lnSpc>
                <a:spcPct val="90000"/>
              </a:lnSpc>
              <a:spcBef>
                <a:spcPts val="300"/>
              </a:spcBef>
              <a:spcAft>
                <a:spcPts val="300"/>
              </a:spcAft>
              <a:buSzPts val="1100"/>
              <a:buNone/>
              <a:defRPr sz="1100">
                <a:solidFill>
                  <a:srgbClr val="888888"/>
                </a:solidFill>
              </a:defRPr>
            </a:lvl9pPr>
          </a:lstStyle>
          <a:p/>
        </p:txBody>
      </p:sp>
      <p:cxnSp>
        <p:nvCxnSpPr>
          <p:cNvPr id="1381" name="Google Shape;1381;p34"/>
          <p:cNvCxnSpPr/>
          <p:nvPr/>
        </p:nvCxnSpPr>
        <p:spPr>
          <a:xfrm>
            <a:off x="905744" y="3363849"/>
            <a:ext cx="7406400" cy="0"/>
          </a:xfrm>
          <a:prstGeom prst="straightConnector1">
            <a:avLst/>
          </a:prstGeom>
          <a:noFill/>
          <a:ln cap="flat" cmpd="sng" w="12700">
            <a:solidFill>
              <a:srgbClr val="3F3F3F"/>
            </a:solidFill>
            <a:prstDash val="solid"/>
            <a:round/>
            <a:headEnd len="sm" w="sm" type="none"/>
            <a:tailEnd len="sm" w="sm" type="none"/>
          </a:ln>
        </p:spPr>
      </p:cxnSp>
      <p:sp>
        <p:nvSpPr>
          <p:cNvPr id="1382" name="Google Shape;1382;p34"/>
          <p:cNvSpPr txBox="1"/>
          <p:nvPr>
            <p:ph idx="10" type="dt"/>
          </p:nvPr>
        </p:nvSpPr>
        <p:spPr>
          <a:xfrm>
            <a:off x="6163819" y="4835128"/>
            <a:ext cx="1938600" cy="273900"/>
          </a:xfrm>
          <a:prstGeom prst="rect">
            <a:avLst/>
          </a:prstGeom>
          <a:noFill/>
          <a:ln>
            <a:noFill/>
          </a:ln>
        </p:spPr>
        <p:txBody>
          <a:bodyPr anchorCtr="0" anchor="ctr" bIns="34275" lIns="68575" spcFirstLastPara="1" rIns="68575" wrap="square" tIns="34275">
            <a:noAutofit/>
          </a:bodyPr>
          <a:lstStyle>
            <a:lvl1pPr lvl="0" rtl="0" algn="r">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1383" name="Google Shape;1383;p34"/>
          <p:cNvSpPr txBox="1"/>
          <p:nvPr>
            <p:ph idx="11" type="ftr"/>
          </p:nvPr>
        </p:nvSpPr>
        <p:spPr>
          <a:xfrm>
            <a:off x="822959" y="4835128"/>
            <a:ext cx="51138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1384" name="Google Shape;1384;p34"/>
          <p:cNvSpPr txBox="1"/>
          <p:nvPr>
            <p:ph idx="12" type="sldNum"/>
          </p:nvPr>
        </p:nvSpPr>
        <p:spPr>
          <a:xfrm>
            <a:off x="8245187" y="4835128"/>
            <a:ext cx="585000" cy="273900"/>
          </a:xfrm>
          <a:prstGeom prst="rect">
            <a:avLst/>
          </a:prstGeom>
          <a:noFill/>
          <a:ln>
            <a:noFill/>
          </a:ln>
        </p:spPr>
        <p:txBody>
          <a:bodyPr anchorCtr="0" anchor="ctr" bIns="34275" lIns="68575" spcFirstLastPara="1" rIns="68575" wrap="square" tIns="34275">
            <a:noAutofit/>
          </a:bodyPr>
          <a:lstStyle>
            <a:lvl1pPr indent="0" lvl="0" marL="0" rtl="0" algn="l">
              <a:spcBef>
                <a:spcPts val="0"/>
              </a:spcBef>
              <a:buNone/>
              <a:defRPr sz="1100"/>
            </a:lvl1pPr>
            <a:lvl2pPr indent="0" lvl="1" marL="0" rtl="0" algn="l">
              <a:spcBef>
                <a:spcPts val="0"/>
              </a:spcBef>
              <a:buNone/>
              <a:defRPr sz="1100"/>
            </a:lvl2pPr>
            <a:lvl3pPr indent="0" lvl="2" marL="0" rtl="0" algn="l">
              <a:spcBef>
                <a:spcPts val="0"/>
              </a:spcBef>
              <a:buNone/>
              <a:defRPr sz="1100"/>
            </a:lvl3pPr>
            <a:lvl4pPr indent="0" lvl="3" marL="0" rtl="0" algn="l">
              <a:spcBef>
                <a:spcPts val="0"/>
              </a:spcBef>
              <a:buNone/>
              <a:defRPr sz="1100"/>
            </a:lvl4pPr>
            <a:lvl5pPr indent="0" lvl="4" marL="0" rtl="0" algn="l">
              <a:spcBef>
                <a:spcPts val="0"/>
              </a:spcBef>
              <a:buNone/>
              <a:defRPr sz="1100"/>
            </a:lvl5pPr>
            <a:lvl6pPr indent="0" lvl="5" marL="0" rtl="0" algn="l">
              <a:spcBef>
                <a:spcPts val="0"/>
              </a:spcBef>
              <a:buNone/>
              <a:defRPr sz="1100"/>
            </a:lvl6pPr>
            <a:lvl7pPr indent="0" lvl="6" marL="0" rtl="0" algn="l">
              <a:spcBef>
                <a:spcPts val="0"/>
              </a:spcBef>
              <a:buNone/>
              <a:defRPr sz="1100"/>
            </a:lvl7pPr>
            <a:lvl8pPr indent="0" lvl="7" marL="0" rtl="0" algn="l">
              <a:spcBef>
                <a:spcPts val="0"/>
              </a:spcBef>
              <a:buNone/>
              <a:defRPr sz="1100"/>
            </a:lvl8pPr>
            <a:lvl9pPr indent="0" lvl="8" marL="0" rtl="0" algn="l">
              <a:spcBef>
                <a:spcPts val="0"/>
              </a:spcBef>
              <a:buNone/>
              <a:defRPr sz="1100"/>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1385" name="Shape 1385"/>
        <p:cNvGrpSpPr/>
        <p:nvPr/>
      </p:nvGrpSpPr>
      <p:grpSpPr>
        <a:xfrm>
          <a:off x="0" y="0"/>
          <a:ext cx="0" cy="0"/>
          <a:chOff x="0" y="0"/>
          <a:chExt cx="0" cy="0"/>
        </a:xfrm>
      </p:grpSpPr>
      <p:sp>
        <p:nvSpPr>
          <p:cNvPr id="1386" name="Google Shape;1386;p35"/>
          <p:cNvSpPr/>
          <p:nvPr/>
        </p:nvSpPr>
        <p:spPr>
          <a:xfrm>
            <a:off x="0" y="3433763"/>
            <a:ext cx="9141600" cy="1709700"/>
          </a:xfrm>
          <a:prstGeom prst="rect">
            <a:avLst/>
          </a:prstGeom>
          <a:solidFill>
            <a:srgbClr val="262626"/>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387" name="Google Shape;1387;p35"/>
          <p:cNvSpPr/>
          <p:nvPr>
            <p:ph idx="2" type="pic"/>
          </p:nvPr>
        </p:nvSpPr>
        <p:spPr>
          <a:xfrm>
            <a:off x="11" y="0"/>
            <a:ext cx="9144000" cy="3433800"/>
          </a:xfrm>
          <a:prstGeom prst="rect">
            <a:avLst/>
          </a:prstGeom>
          <a:solidFill>
            <a:srgbClr val="D8D8D8"/>
          </a:solidFill>
          <a:ln>
            <a:noFill/>
          </a:ln>
        </p:spPr>
        <p:txBody>
          <a:bodyPr anchorCtr="0" anchor="t" bIns="34275" lIns="342900" spcFirstLastPara="1" rIns="0" wrap="square" tIns="342900">
            <a:noAutofit/>
          </a:bodyPr>
          <a:lstStyle>
            <a:lvl1pPr lvl="0" marR="0" rtl="0" algn="l">
              <a:lnSpc>
                <a:spcPct val="120000"/>
              </a:lnSpc>
              <a:spcBef>
                <a:spcPts val="900"/>
              </a:spcBef>
              <a:spcAft>
                <a:spcPts val="0"/>
              </a:spcAft>
              <a:buClr>
                <a:schemeClr val="accent1"/>
              </a:buClr>
              <a:buSzPts val="2400"/>
              <a:buFont typeface="Arial"/>
              <a:buNone/>
              <a:defRPr b="0" i="0" sz="2400" u="none" cap="none" strike="noStrike">
                <a:solidFill>
                  <a:srgbClr val="3F3F3F"/>
                </a:solidFill>
                <a:latin typeface="Open Sans"/>
                <a:ea typeface="Open Sans"/>
                <a:cs typeface="Open Sans"/>
                <a:sym typeface="Open Sans"/>
              </a:defRPr>
            </a:lvl1pPr>
            <a:lvl2pPr lvl="1" marR="0" rtl="0" algn="l">
              <a:lnSpc>
                <a:spcPct val="120000"/>
              </a:lnSpc>
              <a:spcBef>
                <a:spcPts val="200"/>
              </a:spcBef>
              <a:spcAft>
                <a:spcPts val="0"/>
              </a:spcAft>
              <a:buClr>
                <a:srgbClr val="3F3F3F"/>
              </a:buClr>
              <a:buSzPts val="2100"/>
              <a:buFont typeface="Arial"/>
              <a:buNone/>
              <a:defRPr b="0" i="0" sz="2100" u="none" cap="none" strike="noStrike">
                <a:solidFill>
                  <a:srgbClr val="3F3F3F"/>
                </a:solidFill>
                <a:latin typeface="Open Sans"/>
                <a:ea typeface="Open Sans"/>
                <a:cs typeface="Open Sans"/>
                <a:sym typeface="Open Sans"/>
              </a:defRPr>
            </a:lvl2pPr>
            <a:lvl3pPr lvl="2" marR="0" rtl="0" algn="l">
              <a:lnSpc>
                <a:spcPct val="120000"/>
              </a:lnSpc>
              <a:spcBef>
                <a:spcPts val="300"/>
              </a:spcBef>
              <a:spcAft>
                <a:spcPts val="0"/>
              </a:spcAft>
              <a:buClr>
                <a:srgbClr val="3F3F3F"/>
              </a:buClr>
              <a:buSzPts val="1800"/>
              <a:buFont typeface="Arial"/>
              <a:buNone/>
              <a:defRPr b="0" i="0" sz="1800" u="none" cap="none" strike="noStrike">
                <a:solidFill>
                  <a:srgbClr val="3F3F3F"/>
                </a:solidFill>
                <a:latin typeface="Open Sans"/>
                <a:ea typeface="Open Sans"/>
                <a:cs typeface="Open Sans"/>
                <a:sym typeface="Open Sans"/>
              </a:defRPr>
            </a:lvl3pPr>
            <a:lvl4pPr lvl="3" marR="0" rtl="0" algn="l">
              <a:lnSpc>
                <a:spcPct val="120000"/>
              </a:lnSpc>
              <a:spcBef>
                <a:spcPts val="300"/>
              </a:spcBef>
              <a:spcAft>
                <a:spcPts val="0"/>
              </a:spcAft>
              <a:buClr>
                <a:srgbClr val="3F3F3F"/>
              </a:buClr>
              <a:buSzPts val="1500"/>
              <a:buFont typeface="Arial"/>
              <a:buNone/>
              <a:defRPr b="0" i="0" sz="1500" u="none" cap="none" strike="noStrike">
                <a:solidFill>
                  <a:srgbClr val="3F3F3F"/>
                </a:solidFill>
                <a:latin typeface="Open Sans"/>
                <a:ea typeface="Open Sans"/>
                <a:cs typeface="Open Sans"/>
                <a:sym typeface="Open Sans"/>
              </a:defRPr>
            </a:lvl4pPr>
            <a:lvl5pPr lvl="4" marR="0" rtl="0" algn="l">
              <a:lnSpc>
                <a:spcPct val="120000"/>
              </a:lnSpc>
              <a:spcBef>
                <a:spcPts val="300"/>
              </a:spcBef>
              <a:spcAft>
                <a:spcPts val="0"/>
              </a:spcAft>
              <a:buClr>
                <a:srgbClr val="3F3F3F"/>
              </a:buClr>
              <a:buSzPts val="1500"/>
              <a:buFont typeface="Arial"/>
              <a:buNone/>
              <a:defRPr b="0" i="0" sz="1500" u="none" cap="none" strike="noStrike">
                <a:solidFill>
                  <a:srgbClr val="3F3F3F"/>
                </a:solidFill>
                <a:latin typeface="Open Sans"/>
                <a:ea typeface="Open Sans"/>
                <a:cs typeface="Open Sans"/>
                <a:sym typeface="Open Sans"/>
              </a:defRPr>
            </a:lvl5pPr>
            <a:lvl6pPr lvl="5" marR="0" rtl="0" algn="l">
              <a:lnSpc>
                <a:spcPct val="90000"/>
              </a:lnSpc>
              <a:spcBef>
                <a:spcPts val="300"/>
              </a:spcBef>
              <a:spcAft>
                <a:spcPts val="0"/>
              </a:spcAft>
              <a:buClr>
                <a:schemeClr val="accent1"/>
              </a:buClr>
              <a:buSzPts val="1500"/>
              <a:buFont typeface="Arial"/>
              <a:buNone/>
              <a:defRPr b="0" i="0" sz="1500" u="none" cap="none" strike="noStrike">
                <a:solidFill>
                  <a:srgbClr val="3F3F3F"/>
                </a:solidFill>
                <a:latin typeface="Open Sans"/>
                <a:ea typeface="Open Sans"/>
                <a:cs typeface="Open Sans"/>
                <a:sym typeface="Open Sans"/>
              </a:defRPr>
            </a:lvl6pPr>
            <a:lvl7pPr lvl="6" marR="0" rtl="0" algn="l">
              <a:lnSpc>
                <a:spcPct val="90000"/>
              </a:lnSpc>
              <a:spcBef>
                <a:spcPts val="300"/>
              </a:spcBef>
              <a:spcAft>
                <a:spcPts val="0"/>
              </a:spcAft>
              <a:buClr>
                <a:schemeClr val="accent1"/>
              </a:buClr>
              <a:buSzPts val="1500"/>
              <a:buFont typeface="Arial"/>
              <a:buNone/>
              <a:defRPr b="0" i="0" sz="1500" u="none" cap="none" strike="noStrike">
                <a:solidFill>
                  <a:srgbClr val="3F3F3F"/>
                </a:solidFill>
                <a:latin typeface="Open Sans"/>
                <a:ea typeface="Open Sans"/>
                <a:cs typeface="Open Sans"/>
                <a:sym typeface="Open Sans"/>
              </a:defRPr>
            </a:lvl7pPr>
            <a:lvl8pPr lvl="7" marR="0" rtl="0" algn="l">
              <a:lnSpc>
                <a:spcPct val="90000"/>
              </a:lnSpc>
              <a:spcBef>
                <a:spcPts val="300"/>
              </a:spcBef>
              <a:spcAft>
                <a:spcPts val="0"/>
              </a:spcAft>
              <a:buClr>
                <a:schemeClr val="accent1"/>
              </a:buClr>
              <a:buSzPts val="1500"/>
              <a:buFont typeface="Arial"/>
              <a:buNone/>
              <a:defRPr b="0" i="0" sz="1500" u="none" cap="none" strike="noStrike">
                <a:solidFill>
                  <a:srgbClr val="3F3F3F"/>
                </a:solidFill>
                <a:latin typeface="Open Sans"/>
                <a:ea typeface="Open Sans"/>
                <a:cs typeface="Open Sans"/>
                <a:sym typeface="Open Sans"/>
              </a:defRPr>
            </a:lvl8pPr>
            <a:lvl9pPr lvl="8" marR="0" rtl="0" algn="l">
              <a:lnSpc>
                <a:spcPct val="90000"/>
              </a:lnSpc>
              <a:spcBef>
                <a:spcPts val="300"/>
              </a:spcBef>
              <a:spcAft>
                <a:spcPts val="300"/>
              </a:spcAft>
              <a:buClr>
                <a:schemeClr val="accent1"/>
              </a:buClr>
              <a:buSzPts val="1500"/>
              <a:buFont typeface="Arial"/>
              <a:buNone/>
              <a:defRPr b="0" i="0" sz="1500" u="none" cap="none" strike="noStrike">
                <a:solidFill>
                  <a:srgbClr val="3F3F3F"/>
                </a:solidFill>
                <a:latin typeface="Open Sans"/>
                <a:ea typeface="Open Sans"/>
                <a:cs typeface="Open Sans"/>
                <a:sym typeface="Open Sans"/>
              </a:defRPr>
            </a:lvl9pPr>
          </a:lstStyle>
          <a:p/>
        </p:txBody>
      </p:sp>
      <p:sp>
        <p:nvSpPr>
          <p:cNvPr id="1388" name="Google Shape;1388;p35"/>
          <p:cNvSpPr txBox="1"/>
          <p:nvPr>
            <p:ph type="title"/>
          </p:nvPr>
        </p:nvSpPr>
        <p:spPr>
          <a:xfrm>
            <a:off x="822959" y="3599522"/>
            <a:ext cx="7585200" cy="557700"/>
          </a:xfrm>
          <a:prstGeom prst="rect">
            <a:avLst/>
          </a:prstGeom>
          <a:noFill/>
          <a:ln>
            <a:noFill/>
          </a:ln>
        </p:spPr>
        <p:txBody>
          <a:bodyPr anchorCtr="0" anchor="b" bIns="0" lIns="68575" spcFirstLastPara="1" rIns="68575" wrap="square" tIns="0">
            <a:noAutofit/>
          </a:bodyPr>
          <a:lstStyle>
            <a:lvl1pPr lvl="0" rtl="0" algn="l">
              <a:lnSpc>
                <a:spcPct val="90000"/>
              </a:lnSpc>
              <a:spcBef>
                <a:spcPts val="0"/>
              </a:spcBef>
              <a:spcAft>
                <a:spcPts val="0"/>
              </a:spcAft>
              <a:buClr>
                <a:srgbClr val="FFFFFF"/>
              </a:buClr>
              <a:buSzPts val="2700"/>
              <a:buFont typeface="Open Sans"/>
              <a:buNone/>
              <a:defRPr b="0" sz="2700">
                <a:solidFill>
                  <a:srgbClr val="FFFFFF"/>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389" name="Google Shape;1389;p35"/>
          <p:cNvSpPr txBox="1"/>
          <p:nvPr>
            <p:ph idx="1" type="body"/>
          </p:nvPr>
        </p:nvSpPr>
        <p:spPr>
          <a:xfrm>
            <a:off x="822959" y="4286250"/>
            <a:ext cx="7584900" cy="457200"/>
          </a:xfrm>
          <a:prstGeom prst="rect">
            <a:avLst/>
          </a:prstGeom>
          <a:noFill/>
          <a:ln>
            <a:noFill/>
          </a:ln>
        </p:spPr>
        <p:txBody>
          <a:bodyPr anchorCtr="0" anchor="t" bIns="0" lIns="68575" spcFirstLastPara="1" rIns="68575" wrap="square" tIns="0">
            <a:normAutofit/>
          </a:bodyPr>
          <a:lstStyle>
            <a:lvl1pPr indent="-228600" lvl="0" marL="457200" rtl="0" algn="l">
              <a:lnSpc>
                <a:spcPct val="120000"/>
              </a:lnSpc>
              <a:spcBef>
                <a:spcPts val="0"/>
              </a:spcBef>
              <a:spcAft>
                <a:spcPts val="0"/>
              </a:spcAft>
              <a:buSzPts val="1400"/>
              <a:buNone/>
              <a:defRPr sz="1400">
                <a:solidFill>
                  <a:srgbClr val="FFFFFF"/>
                </a:solidFill>
              </a:defRPr>
            </a:lvl1pPr>
            <a:lvl2pPr indent="-228600" lvl="1" marL="914400" rtl="0" algn="l">
              <a:lnSpc>
                <a:spcPct val="120000"/>
              </a:lnSpc>
              <a:spcBef>
                <a:spcPts val="500"/>
              </a:spcBef>
              <a:spcAft>
                <a:spcPts val="0"/>
              </a:spcAft>
              <a:buClr>
                <a:srgbClr val="3F3F3F"/>
              </a:buClr>
              <a:buSzPts val="900"/>
              <a:buNone/>
              <a:defRPr sz="900"/>
            </a:lvl2pPr>
            <a:lvl3pPr indent="-228600" lvl="2" marL="1371600" rtl="0" algn="l">
              <a:lnSpc>
                <a:spcPct val="120000"/>
              </a:lnSpc>
              <a:spcBef>
                <a:spcPts val="300"/>
              </a:spcBef>
              <a:spcAft>
                <a:spcPts val="0"/>
              </a:spcAft>
              <a:buClr>
                <a:srgbClr val="3F3F3F"/>
              </a:buClr>
              <a:buSzPts val="800"/>
              <a:buNone/>
              <a:defRPr sz="800"/>
            </a:lvl3pPr>
            <a:lvl4pPr indent="-228600" lvl="3" marL="1828800" rtl="0" algn="l">
              <a:lnSpc>
                <a:spcPct val="120000"/>
              </a:lnSpc>
              <a:spcBef>
                <a:spcPts val="300"/>
              </a:spcBef>
              <a:spcAft>
                <a:spcPts val="0"/>
              </a:spcAft>
              <a:buClr>
                <a:srgbClr val="3F3F3F"/>
              </a:buClr>
              <a:buSzPts val="700"/>
              <a:buNone/>
              <a:defRPr sz="700"/>
            </a:lvl4pPr>
            <a:lvl5pPr indent="-228600" lvl="4" marL="2286000" rtl="0" algn="l">
              <a:lnSpc>
                <a:spcPct val="120000"/>
              </a:lnSpc>
              <a:spcBef>
                <a:spcPts val="300"/>
              </a:spcBef>
              <a:spcAft>
                <a:spcPts val="0"/>
              </a:spcAft>
              <a:buClr>
                <a:srgbClr val="3F3F3F"/>
              </a:buClr>
              <a:buSzPts val="700"/>
              <a:buNone/>
              <a:defRPr sz="700"/>
            </a:lvl5pPr>
            <a:lvl6pPr indent="-228600" lvl="5" marL="2743200" rtl="0" algn="l">
              <a:lnSpc>
                <a:spcPct val="90000"/>
              </a:lnSpc>
              <a:spcBef>
                <a:spcPts val="300"/>
              </a:spcBef>
              <a:spcAft>
                <a:spcPts val="0"/>
              </a:spcAft>
              <a:buSzPts val="700"/>
              <a:buNone/>
              <a:defRPr sz="700"/>
            </a:lvl6pPr>
            <a:lvl7pPr indent="-228600" lvl="6" marL="3200400" rtl="0" algn="l">
              <a:lnSpc>
                <a:spcPct val="90000"/>
              </a:lnSpc>
              <a:spcBef>
                <a:spcPts val="300"/>
              </a:spcBef>
              <a:spcAft>
                <a:spcPts val="0"/>
              </a:spcAft>
              <a:buSzPts val="700"/>
              <a:buNone/>
              <a:defRPr sz="700"/>
            </a:lvl7pPr>
            <a:lvl8pPr indent="-228600" lvl="7" marL="3657600" rtl="0" algn="l">
              <a:lnSpc>
                <a:spcPct val="90000"/>
              </a:lnSpc>
              <a:spcBef>
                <a:spcPts val="300"/>
              </a:spcBef>
              <a:spcAft>
                <a:spcPts val="0"/>
              </a:spcAft>
              <a:buSzPts val="700"/>
              <a:buNone/>
              <a:defRPr sz="700"/>
            </a:lvl8pPr>
            <a:lvl9pPr indent="-228600" lvl="8" marL="4114800" rtl="0" algn="l">
              <a:lnSpc>
                <a:spcPct val="90000"/>
              </a:lnSpc>
              <a:spcBef>
                <a:spcPts val="300"/>
              </a:spcBef>
              <a:spcAft>
                <a:spcPts val="300"/>
              </a:spcAft>
              <a:buSzPts val="700"/>
              <a:buNone/>
              <a:defRPr sz="700"/>
            </a:lvl9pPr>
          </a:lstStyle>
          <a:p/>
        </p:txBody>
      </p:sp>
      <p:sp>
        <p:nvSpPr>
          <p:cNvPr id="1390" name="Google Shape;1390;p35"/>
          <p:cNvSpPr txBox="1"/>
          <p:nvPr>
            <p:ph idx="10" type="dt"/>
          </p:nvPr>
        </p:nvSpPr>
        <p:spPr>
          <a:xfrm>
            <a:off x="6163819" y="4835128"/>
            <a:ext cx="1938600" cy="273900"/>
          </a:xfrm>
          <a:prstGeom prst="rect">
            <a:avLst/>
          </a:prstGeom>
          <a:noFill/>
          <a:ln>
            <a:noFill/>
          </a:ln>
        </p:spPr>
        <p:txBody>
          <a:bodyPr anchorCtr="0" anchor="ctr" bIns="34275" lIns="68575" spcFirstLastPara="1" rIns="68575" wrap="square" tIns="34275">
            <a:noAutofit/>
          </a:bodyPr>
          <a:lstStyle>
            <a:lvl1pPr lvl="0" rtl="0" algn="r">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1391" name="Google Shape;1391;p35"/>
          <p:cNvSpPr txBox="1"/>
          <p:nvPr>
            <p:ph idx="11" type="ftr"/>
          </p:nvPr>
        </p:nvSpPr>
        <p:spPr>
          <a:xfrm>
            <a:off x="822959" y="4835128"/>
            <a:ext cx="51138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1392" name="Google Shape;1392;p35"/>
          <p:cNvSpPr txBox="1"/>
          <p:nvPr>
            <p:ph idx="12" type="sldNum"/>
          </p:nvPr>
        </p:nvSpPr>
        <p:spPr>
          <a:xfrm>
            <a:off x="8245187" y="4835128"/>
            <a:ext cx="585000" cy="273900"/>
          </a:xfrm>
          <a:prstGeom prst="rect">
            <a:avLst/>
          </a:prstGeom>
          <a:noFill/>
          <a:ln>
            <a:noFill/>
          </a:ln>
        </p:spPr>
        <p:txBody>
          <a:bodyPr anchorCtr="0" anchor="ctr" bIns="34275" lIns="68575" spcFirstLastPara="1" rIns="68575" wrap="square" tIns="34275">
            <a:noAutofit/>
          </a:bodyPr>
          <a:lstStyle>
            <a:lvl1pPr indent="0" lvl="0" marL="0" rtl="0" algn="l">
              <a:spcBef>
                <a:spcPts val="0"/>
              </a:spcBef>
              <a:buNone/>
              <a:defRPr sz="1100"/>
            </a:lvl1pPr>
            <a:lvl2pPr indent="0" lvl="1" marL="0" rtl="0" algn="l">
              <a:spcBef>
                <a:spcPts val="0"/>
              </a:spcBef>
              <a:buNone/>
              <a:defRPr sz="1100"/>
            </a:lvl2pPr>
            <a:lvl3pPr indent="0" lvl="2" marL="0" rtl="0" algn="l">
              <a:spcBef>
                <a:spcPts val="0"/>
              </a:spcBef>
              <a:buNone/>
              <a:defRPr sz="1100"/>
            </a:lvl3pPr>
            <a:lvl4pPr indent="0" lvl="3" marL="0" rtl="0" algn="l">
              <a:spcBef>
                <a:spcPts val="0"/>
              </a:spcBef>
              <a:buNone/>
              <a:defRPr sz="1100"/>
            </a:lvl4pPr>
            <a:lvl5pPr indent="0" lvl="4" marL="0" rtl="0" algn="l">
              <a:spcBef>
                <a:spcPts val="0"/>
              </a:spcBef>
              <a:buNone/>
              <a:defRPr sz="1100"/>
            </a:lvl5pPr>
            <a:lvl6pPr indent="0" lvl="5" marL="0" rtl="0" algn="l">
              <a:spcBef>
                <a:spcPts val="0"/>
              </a:spcBef>
              <a:buNone/>
              <a:defRPr sz="1100"/>
            </a:lvl6pPr>
            <a:lvl7pPr indent="0" lvl="6" marL="0" rtl="0" algn="l">
              <a:spcBef>
                <a:spcPts val="0"/>
              </a:spcBef>
              <a:buNone/>
              <a:defRPr sz="1100"/>
            </a:lvl7pPr>
            <a:lvl8pPr indent="0" lvl="7" marL="0" rtl="0" algn="l">
              <a:spcBef>
                <a:spcPts val="0"/>
              </a:spcBef>
              <a:buNone/>
              <a:defRPr sz="1100"/>
            </a:lvl8pPr>
            <a:lvl9pPr indent="0" lvl="8" marL="0" rtl="0" algn="l">
              <a:spcBef>
                <a:spcPts val="0"/>
              </a:spcBef>
              <a:buNone/>
              <a:defRPr sz="1100"/>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2">
    <p:spTree>
      <p:nvGrpSpPr>
        <p:cNvPr id="1393" name="Shape 1393"/>
        <p:cNvGrpSpPr/>
        <p:nvPr/>
      </p:nvGrpSpPr>
      <p:grpSpPr>
        <a:xfrm>
          <a:off x="0" y="0"/>
          <a:ext cx="0" cy="0"/>
          <a:chOff x="0" y="0"/>
          <a:chExt cx="0" cy="0"/>
        </a:xfrm>
      </p:grpSpPr>
      <p:sp>
        <p:nvSpPr>
          <p:cNvPr id="1394" name="Google Shape;1394;p36"/>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95" name="Google Shape;1395;p36"/>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396" name="Google Shape;1396;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3" name="Shape 183"/>
        <p:cNvGrpSpPr/>
        <p:nvPr/>
      </p:nvGrpSpPr>
      <p:grpSpPr>
        <a:xfrm>
          <a:off x="0" y="0"/>
          <a:ext cx="0" cy="0"/>
          <a:chOff x="0" y="0"/>
          <a:chExt cx="0" cy="0"/>
        </a:xfrm>
      </p:grpSpPr>
      <p:grpSp>
        <p:nvGrpSpPr>
          <p:cNvPr id="184" name="Google Shape;184;p5"/>
          <p:cNvGrpSpPr/>
          <p:nvPr/>
        </p:nvGrpSpPr>
        <p:grpSpPr>
          <a:xfrm>
            <a:off x="-40" y="0"/>
            <a:ext cx="9143957" cy="5143500"/>
            <a:chOff x="-19200" y="0"/>
            <a:chExt cx="9163200" cy="5143500"/>
          </a:xfrm>
        </p:grpSpPr>
        <p:cxnSp>
          <p:nvCxnSpPr>
            <p:cNvPr id="185" name="Google Shape;185;p5"/>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86" name="Google Shape;186;p5"/>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87" name="Google Shape;187;p5"/>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88" name="Google Shape;188;p5"/>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89" name="Google Shape;189;p5"/>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90" name="Google Shape;190;p5"/>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91" name="Google Shape;191;p5"/>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92" name="Google Shape;192;p5"/>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93" name="Google Shape;193;p5"/>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94" name="Google Shape;194;p5"/>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95" name="Google Shape;195;p5"/>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96" name="Google Shape;196;p5"/>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97" name="Google Shape;197;p5"/>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98" name="Google Shape;198;p5"/>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199" name="Google Shape;199;p5"/>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00" name="Google Shape;200;p5"/>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01" name="Google Shape;201;p5"/>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02" name="Google Shape;202;p5"/>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03" name="Google Shape;203;p5"/>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04" name="Google Shape;204;p5"/>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05" name="Google Shape;205;p5"/>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06" name="Google Shape;206;p5"/>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07" name="Google Shape;207;p5"/>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08" name="Google Shape;208;p5"/>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09" name="Google Shape;209;p5"/>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10" name="Google Shape;210;p5"/>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11" name="Google Shape;211;p5"/>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12" name="Google Shape;212;p5"/>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sp>
        <p:nvSpPr>
          <p:cNvPr id="213" name="Google Shape;213;p5"/>
          <p:cNvSpPr/>
          <p:nvPr/>
        </p:nvSpPr>
        <p:spPr>
          <a:xfrm flipH="1" rot="10800000">
            <a:off x="2743775" y="1669744"/>
            <a:ext cx="2446139" cy="854572"/>
          </a:xfrm>
          <a:custGeom>
            <a:rect b="b" l="l" r="r" t="t"/>
            <a:pathLst>
              <a:path extrusionOk="0" fill="none" h="18896" w="52543">
                <a:moveTo>
                  <a:pt x="52543" y="0"/>
                </a:moveTo>
                <a:lnTo>
                  <a:pt x="52543" y="9895"/>
                </a:lnTo>
                <a:cubicBezTo>
                  <a:pt x="52543" y="14859"/>
                  <a:pt x="48507" y="18896"/>
                  <a:pt x="43530" y="18896"/>
                </a:cubicBezTo>
                <a:lnTo>
                  <a:pt x="0" y="18896"/>
                </a:lnTo>
              </a:path>
            </a:pathLst>
          </a:custGeom>
          <a:noFill/>
          <a:ln cap="flat" cmpd="sng" w="19050">
            <a:solidFill>
              <a:srgbClr val="000000"/>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a:off x="4544200" y="4116675"/>
            <a:ext cx="1310138" cy="698480"/>
          </a:xfrm>
          <a:custGeom>
            <a:rect b="b" l="l" r="r" t="t"/>
            <a:pathLst>
              <a:path extrusionOk="0" fill="none" h="38994" w="73141">
                <a:moveTo>
                  <a:pt x="73140" y="38993"/>
                </a:moveTo>
                <a:lnTo>
                  <a:pt x="9323" y="38993"/>
                </a:lnTo>
                <a:cubicBezTo>
                  <a:pt x="4167" y="38993"/>
                  <a:pt x="0" y="34826"/>
                  <a:pt x="0" y="29671"/>
                </a:cubicBezTo>
                <a:lnTo>
                  <a:pt x="0" y="9311"/>
                </a:lnTo>
                <a:cubicBezTo>
                  <a:pt x="0" y="4168"/>
                  <a:pt x="4167" y="0"/>
                  <a:pt x="9323" y="0"/>
                </a:cubicBezTo>
                <a:lnTo>
                  <a:pt x="36433" y="0"/>
                </a:ln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 name="Google Shape;215;p5"/>
          <p:cNvGrpSpPr/>
          <p:nvPr/>
        </p:nvGrpSpPr>
        <p:grpSpPr>
          <a:xfrm>
            <a:off x="1147437" y="2502500"/>
            <a:ext cx="3219094" cy="2109202"/>
            <a:chOff x="1194144" y="890088"/>
            <a:chExt cx="6755706" cy="3501912"/>
          </a:xfrm>
        </p:grpSpPr>
        <p:sp>
          <p:nvSpPr>
            <p:cNvPr id="216" name="Google Shape;216;p5"/>
            <p:cNvSpPr/>
            <p:nvPr/>
          </p:nvSpPr>
          <p:spPr>
            <a:xfrm>
              <a:off x="1194150" y="1028700"/>
              <a:ext cx="6755700" cy="3363300"/>
            </a:xfrm>
            <a:prstGeom prst="roundRect">
              <a:avLst>
                <a:gd fmla="val 5206" name="adj"/>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a:off x="1194144" y="890088"/>
              <a:ext cx="6755700" cy="3306900"/>
            </a:xfrm>
            <a:prstGeom prst="roundRect">
              <a:avLst>
                <a:gd fmla="val 5206"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 name="Google Shape;218;p5"/>
          <p:cNvSpPr/>
          <p:nvPr/>
        </p:nvSpPr>
        <p:spPr>
          <a:xfrm>
            <a:off x="1651013" y="2334450"/>
            <a:ext cx="2211900" cy="474600"/>
          </a:xfrm>
          <a:prstGeom prst="roundRect">
            <a:avLst>
              <a:gd fmla="val 22687" name="adj"/>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a:off x="1651013" y="2246850"/>
            <a:ext cx="2211900" cy="474600"/>
          </a:xfrm>
          <a:prstGeom prst="roundRect">
            <a:avLst>
              <a:gd fmla="val 22687"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 name="Google Shape;220;p5"/>
          <p:cNvGrpSpPr/>
          <p:nvPr/>
        </p:nvGrpSpPr>
        <p:grpSpPr>
          <a:xfrm>
            <a:off x="4777462" y="2502500"/>
            <a:ext cx="3219094" cy="2109202"/>
            <a:chOff x="1194144" y="890088"/>
            <a:chExt cx="6755706" cy="3501912"/>
          </a:xfrm>
        </p:grpSpPr>
        <p:sp>
          <p:nvSpPr>
            <p:cNvPr id="221" name="Google Shape;221;p5"/>
            <p:cNvSpPr/>
            <p:nvPr/>
          </p:nvSpPr>
          <p:spPr>
            <a:xfrm>
              <a:off x="1194150" y="1028700"/>
              <a:ext cx="6755700" cy="3363300"/>
            </a:xfrm>
            <a:prstGeom prst="roundRect">
              <a:avLst>
                <a:gd fmla="val 5206" name="adj"/>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a:off x="1194144" y="890088"/>
              <a:ext cx="6755700" cy="3306900"/>
            </a:xfrm>
            <a:prstGeom prst="roundRect">
              <a:avLst>
                <a:gd fmla="val 5206"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 name="Google Shape;223;p5"/>
          <p:cNvSpPr/>
          <p:nvPr/>
        </p:nvSpPr>
        <p:spPr>
          <a:xfrm>
            <a:off x="5281038" y="2334450"/>
            <a:ext cx="2211900" cy="474600"/>
          </a:xfrm>
          <a:prstGeom prst="roundRect">
            <a:avLst>
              <a:gd fmla="val 22687" name="adj"/>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
          <p:cNvSpPr/>
          <p:nvPr/>
        </p:nvSpPr>
        <p:spPr>
          <a:xfrm>
            <a:off x="5281038" y="2246850"/>
            <a:ext cx="2211900" cy="474600"/>
          </a:xfrm>
          <a:prstGeom prst="roundRect">
            <a:avLst>
              <a:gd fmla="val 22687" name="adj"/>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txBox="1"/>
          <p:nvPr>
            <p:ph type="title"/>
          </p:nvPr>
        </p:nvSpPr>
        <p:spPr>
          <a:xfrm>
            <a:off x="713400" y="381209"/>
            <a:ext cx="77172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cxnSp>
        <p:nvCxnSpPr>
          <p:cNvPr id="226" name="Google Shape;226;p5"/>
          <p:cNvCxnSpPr/>
          <p:nvPr/>
        </p:nvCxnSpPr>
        <p:spPr>
          <a:xfrm>
            <a:off x="0" y="1669744"/>
            <a:ext cx="2721300" cy="0"/>
          </a:xfrm>
          <a:prstGeom prst="straightConnector1">
            <a:avLst/>
          </a:prstGeom>
          <a:noFill/>
          <a:ln cap="flat" cmpd="sng" w="19050">
            <a:solidFill>
              <a:schemeClr val="dk1"/>
            </a:solidFill>
            <a:prstDash val="dash"/>
            <a:round/>
            <a:headEnd len="med" w="med" type="none"/>
            <a:tailEnd len="med" w="med" type="none"/>
          </a:ln>
        </p:spPr>
      </p:cxnSp>
      <p:grpSp>
        <p:nvGrpSpPr>
          <p:cNvPr id="227" name="Google Shape;227;p5"/>
          <p:cNvGrpSpPr/>
          <p:nvPr/>
        </p:nvGrpSpPr>
        <p:grpSpPr>
          <a:xfrm>
            <a:off x="-573830" y="3562045"/>
            <a:ext cx="1208986" cy="1214947"/>
            <a:chOff x="5788095" y="1364345"/>
            <a:chExt cx="1208986" cy="1214947"/>
          </a:xfrm>
        </p:grpSpPr>
        <p:sp>
          <p:nvSpPr>
            <p:cNvPr id="228" name="Google Shape;228;p5"/>
            <p:cNvSpPr/>
            <p:nvPr/>
          </p:nvSpPr>
          <p:spPr>
            <a:xfrm>
              <a:off x="5869991" y="1452095"/>
              <a:ext cx="1127090" cy="1127196"/>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a:off x="5788095" y="1364345"/>
              <a:ext cx="1127090" cy="1127196"/>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 name="Google Shape;230;p5"/>
          <p:cNvGrpSpPr/>
          <p:nvPr/>
        </p:nvGrpSpPr>
        <p:grpSpPr>
          <a:xfrm>
            <a:off x="8532720" y="590045"/>
            <a:ext cx="1208986" cy="1214947"/>
            <a:chOff x="5788095" y="1364345"/>
            <a:chExt cx="1208986" cy="1214947"/>
          </a:xfrm>
        </p:grpSpPr>
        <p:sp>
          <p:nvSpPr>
            <p:cNvPr id="231" name="Google Shape;231;p5"/>
            <p:cNvSpPr/>
            <p:nvPr/>
          </p:nvSpPr>
          <p:spPr>
            <a:xfrm>
              <a:off x="5869991" y="1452095"/>
              <a:ext cx="1127090" cy="1127196"/>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5"/>
            <p:cNvSpPr/>
            <p:nvPr/>
          </p:nvSpPr>
          <p:spPr>
            <a:xfrm>
              <a:off x="5788095" y="1364345"/>
              <a:ext cx="1127090" cy="1127196"/>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 name="Google Shape;233;p5"/>
          <p:cNvSpPr/>
          <p:nvPr/>
        </p:nvSpPr>
        <p:spPr>
          <a:xfrm>
            <a:off x="5796199" y="4718225"/>
            <a:ext cx="204300" cy="204300"/>
          </a:xfrm>
          <a:prstGeom prst="ellipse">
            <a:avLst/>
          </a:pr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
          <p:cNvSpPr/>
          <p:nvPr/>
        </p:nvSpPr>
        <p:spPr>
          <a:xfrm>
            <a:off x="636746" y="1593100"/>
            <a:ext cx="153300" cy="1533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txBox="1"/>
          <p:nvPr>
            <p:ph idx="1" type="body"/>
          </p:nvPr>
        </p:nvSpPr>
        <p:spPr>
          <a:xfrm>
            <a:off x="1332225" y="2984913"/>
            <a:ext cx="2849400" cy="11958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36" name="Google Shape;236;p5"/>
          <p:cNvSpPr txBox="1"/>
          <p:nvPr>
            <p:ph idx="2" type="body"/>
          </p:nvPr>
        </p:nvSpPr>
        <p:spPr>
          <a:xfrm>
            <a:off x="4962325" y="2984913"/>
            <a:ext cx="2849400" cy="11958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37" name="Google Shape;237;p5"/>
          <p:cNvSpPr txBox="1"/>
          <p:nvPr>
            <p:ph idx="3" type="ctrTitle"/>
          </p:nvPr>
        </p:nvSpPr>
        <p:spPr>
          <a:xfrm>
            <a:off x="1846013" y="2255913"/>
            <a:ext cx="1819800" cy="4389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Clr>
                <a:schemeClr val="dk2"/>
              </a:buClr>
              <a:buSzPts val="1800"/>
              <a:buNone/>
              <a:defRPr sz="1800">
                <a:solidFill>
                  <a:schemeClr val="lt1"/>
                </a:solidFill>
              </a:defRPr>
            </a:lvl1pPr>
            <a:lvl2pPr lvl="1"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2pPr>
            <a:lvl3pPr lvl="2"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3pPr>
            <a:lvl4pPr lvl="3"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4pPr>
            <a:lvl5pPr lvl="4"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5pPr>
            <a:lvl6pPr lvl="5"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6pPr>
            <a:lvl7pPr lvl="6"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7pPr>
            <a:lvl8pPr lvl="7"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8pPr>
            <a:lvl9pPr lvl="8"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9pPr>
          </a:lstStyle>
          <a:p/>
        </p:txBody>
      </p:sp>
      <p:sp>
        <p:nvSpPr>
          <p:cNvPr id="238" name="Google Shape;238;p5"/>
          <p:cNvSpPr txBox="1"/>
          <p:nvPr>
            <p:ph idx="4" type="ctrTitle"/>
          </p:nvPr>
        </p:nvSpPr>
        <p:spPr>
          <a:xfrm>
            <a:off x="5477088" y="2255913"/>
            <a:ext cx="1819800" cy="438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800"/>
              <a:buNone/>
              <a:defRPr sz="1800">
                <a:solidFill>
                  <a:schemeClr val="lt1"/>
                </a:solidFill>
              </a:defRPr>
            </a:lvl1pPr>
            <a:lvl2pPr lvl="1"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2pPr>
            <a:lvl3pPr lvl="2"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3pPr>
            <a:lvl4pPr lvl="3"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4pPr>
            <a:lvl5pPr lvl="4"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5pPr>
            <a:lvl6pPr lvl="5"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6pPr>
            <a:lvl7pPr lvl="6"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7pPr>
            <a:lvl8pPr lvl="7"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8pPr>
            <a:lvl9pPr lvl="8" rtl="0" algn="ctr">
              <a:spcBef>
                <a:spcPts val="0"/>
              </a:spcBef>
              <a:spcAft>
                <a:spcPts val="0"/>
              </a:spcAft>
              <a:buClr>
                <a:schemeClr val="dk2"/>
              </a:buClr>
              <a:buSzPts val="1800"/>
              <a:buFont typeface="Libre Baskerville"/>
              <a:buNone/>
              <a:defRPr sz="1800">
                <a:solidFill>
                  <a:schemeClr val="dk2"/>
                </a:solidFill>
                <a:latin typeface="Libre Baskerville"/>
                <a:ea typeface="Libre Baskerville"/>
                <a:cs typeface="Libre Baskerville"/>
                <a:sym typeface="Libre Baskervill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9" name="Shape 239"/>
        <p:cNvGrpSpPr/>
        <p:nvPr/>
      </p:nvGrpSpPr>
      <p:grpSpPr>
        <a:xfrm>
          <a:off x="0" y="0"/>
          <a:ext cx="0" cy="0"/>
          <a:chOff x="0" y="0"/>
          <a:chExt cx="0" cy="0"/>
        </a:xfrm>
      </p:grpSpPr>
      <p:grpSp>
        <p:nvGrpSpPr>
          <p:cNvPr id="240" name="Google Shape;240;p6"/>
          <p:cNvGrpSpPr/>
          <p:nvPr/>
        </p:nvGrpSpPr>
        <p:grpSpPr>
          <a:xfrm>
            <a:off x="-40" y="0"/>
            <a:ext cx="9143957" cy="5143500"/>
            <a:chOff x="-19200" y="0"/>
            <a:chExt cx="9163200" cy="5143500"/>
          </a:xfrm>
        </p:grpSpPr>
        <p:cxnSp>
          <p:nvCxnSpPr>
            <p:cNvPr id="241" name="Google Shape;241;p6"/>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42" name="Google Shape;242;p6"/>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43" name="Google Shape;243;p6"/>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44" name="Google Shape;244;p6"/>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45" name="Google Shape;245;p6"/>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46" name="Google Shape;246;p6"/>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47" name="Google Shape;247;p6"/>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48" name="Google Shape;248;p6"/>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49" name="Google Shape;249;p6"/>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50" name="Google Shape;250;p6"/>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51" name="Google Shape;251;p6"/>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52" name="Google Shape;252;p6"/>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53" name="Google Shape;253;p6"/>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54" name="Google Shape;254;p6"/>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55" name="Google Shape;255;p6"/>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56" name="Google Shape;256;p6"/>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57" name="Google Shape;257;p6"/>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58" name="Google Shape;258;p6"/>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59" name="Google Shape;259;p6"/>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60" name="Google Shape;260;p6"/>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61" name="Google Shape;261;p6"/>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62" name="Google Shape;262;p6"/>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63" name="Google Shape;263;p6"/>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64" name="Google Shape;264;p6"/>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65" name="Google Shape;265;p6"/>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66" name="Google Shape;266;p6"/>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67" name="Google Shape;267;p6"/>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68" name="Google Shape;268;p6"/>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sp>
        <p:nvSpPr>
          <p:cNvPr id="269" name="Google Shape;269;p6"/>
          <p:cNvSpPr txBox="1"/>
          <p:nvPr>
            <p:ph type="title"/>
          </p:nvPr>
        </p:nvSpPr>
        <p:spPr>
          <a:xfrm>
            <a:off x="713400" y="381209"/>
            <a:ext cx="77172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70" name="Google Shape;270;p6"/>
          <p:cNvSpPr/>
          <p:nvPr/>
        </p:nvSpPr>
        <p:spPr>
          <a:xfrm rot="5400000">
            <a:off x="25" y="4242198"/>
            <a:ext cx="901273" cy="901273"/>
          </a:xfrm>
          <a:custGeom>
            <a:rect b="b" l="l" r="r" t="t"/>
            <a:pathLst>
              <a:path extrusionOk="0" fill="none" h="26409" w="26409">
                <a:moveTo>
                  <a:pt x="0" y="26408"/>
                </a:moveTo>
                <a:cubicBezTo>
                  <a:pt x="0" y="11823"/>
                  <a:pt x="11823" y="0"/>
                  <a:pt x="26408" y="0"/>
                </a:cubicBez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6"/>
          <p:cNvSpPr/>
          <p:nvPr/>
        </p:nvSpPr>
        <p:spPr>
          <a:xfrm rot="-5400000">
            <a:off x="7923174" y="4"/>
            <a:ext cx="1220822" cy="1220822"/>
          </a:xfrm>
          <a:custGeom>
            <a:rect b="b" l="l" r="r" t="t"/>
            <a:pathLst>
              <a:path extrusionOk="0" fill="none" h="26409" w="26409">
                <a:moveTo>
                  <a:pt x="0" y="26408"/>
                </a:moveTo>
                <a:cubicBezTo>
                  <a:pt x="0" y="11823"/>
                  <a:pt x="11823" y="0"/>
                  <a:pt x="26408" y="0"/>
                </a:cubicBez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6"/>
          <p:cNvSpPr/>
          <p:nvPr/>
        </p:nvSpPr>
        <p:spPr>
          <a:xfrm>
            <a:off x="210326" y="4204075"/>
            <a:ext cx="204298" cy="204298"/>
          </a:xfrm>
          <a:custGeom>
            <a:rect b="b" l="l" r="r" t="t"/>
            <a:pathLst>
              <a:path extrusionOk="0" h="2978" w="2978">
                <a:moveTo>
                  <a:pt x="1" y="1"/>
                </a:moveTo>
                <a:lnTo>
                  <a:pt x="1" y="2977"/>
                </a:lnTo>
                <a:lnTo>
                  <a:pt x="2977" y="2977"/>
                </a:lnTo>
                <a:lnTo>
                  <a:pt x="2977" y="1"/>
                </a:lnTo>
                <a:close/>
              </a:path>
            </a:pathLst>
          </a:custGeom>
          <a:solidFill>
            <a:schemeClr val="accent6"/>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73" name="Shape 273"/>
        <p:cNvGrpSpPr/>
        <p:nvPr/>
      </p:nvGrpSpPr>
      <p:grpSpPr>
        <a:xfrm>
          <a:off x="0" y="0"/>
          <a:ext cx="0" cy="0"/>
          <a:chOff x="0" y="0"/>
          <a:chExt cx="0" cy="0"/>
        </a:xfrm>
      </p:grpSpPr>
      <p:grpSp>
        <p:nvGrpSpPr>
          <p:cNvPr id="274" name="Google Shape;274;p7"/>
          <p:cNvGrpSpPr/>
          <p:nvPr/>
        </p:nvGrpSpPr>
        <p:grpSpPr>
          <a:xfrm>
            <a:off x="-40" y="0"/>
            <a:ext cx="9143957" cy="5143500"/>
            <a:chOff x="-19200" y="0"/>
            <a:chExt cx="9163200" cy="5143500"/>
          </a:xfrm>
        </p:grpSpPr>
        <p:cxnSp>
          <p:nvCxnSpPr>
            <p:cNvPr id="275" name="Google Shape;275;p7"/>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76" name="Google Shape;276;p7"/>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77" name="Google Shape;277;p7"/>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78" name="Google Shape;278;p7"/>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79" name="Google Shape;279;p7"/>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80" name="Google Shape;280;p7"/>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81" name="Google Shape;281;p7"/>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82" name="Google Shape;282;p7"/>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83" name="Google Shape;283;p7"/>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84" name="Google Shape;284;p7"/>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85" name="Google Shape;285;p7"/>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86" name="Google Shape;286;p7"/>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87" name="Google Shape;287;p7"/>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88" name="Google Shape;288;p7"/>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89" name="Google Shape;289;p7"/>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90" name="Google Shape;290;p7"/>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91" name="Google Shape;291;p7"/>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92" name="Google Shape;292;p7"/>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293" name="Google Shape;293;p7"/>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94" name="Google Shape;294;p7"/>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95" name="Google Shape;295;p7"/>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96" name="Google Shape;296;p7"/>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97" name="Google Shape;297;p7"/>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98" name="Google Shape;298;p7"/>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299" name="Google Shape;299;p7"/>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00" name="Google Shape;300;p7"/>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01" name="Google Shape;301;p7"/>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02" name="Google Shape;302;p7"/>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cxnSp>
        <p:nvCxnSpPr>
          <p:cNvPr id="303" name="Google Shape;303;p7"/>
          <p:cNvCxnSpPr/>
          <p:nvPr/>
        </p:nvCxnSpPr>
        <p:spPr>
          <a:xfrm>
            <a:off x="941150" y="1984450"/>
            <a:ext cx="0" cy="2327400"/>
          </a:xfrm>
          <a:prstGeom prst="straightConnector1">
            <a:avLst/>
          </a:prstGeom>
          <a:noFill/>
          <a:ln cap="flat" cmpd="sng" w="19050">
            <a:solidFill>
              <a:schemeClr val="dk1"/>
            </a:solidFill>
            <a:prstDash val="dash"/>
            <a:round/>
            <a:headEnd len="med" w="med" type="none"/>
            <a:tailEnd len="med" w="med" type="none"/>
          </a:ln>
        </p:spPr>
      </p:cxnSp>
      <p:sp>
        <p:nvSpPr>
          <p:cNvPr id="304" name="Google Shape;304;p7"/>
          <p:cNvSpPr/>
          <p:nvPr/>
        </p:nvSpPr>
        <p:spPr>
          <a:xfrm>
            <a:off x="864504" y="4282600"/>
            <a:ext cx="153300" cy="1533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 name="Google Shape;305;p7"/>
          <p:cNvGrpSpPr/>
          <p:nvPr/>
        </p:nvGrpSpPr>
        <p:grpSpPr>
          <a:xfrm>
            <a:off x="592266" y="715927"/>
            <a:ext cx="2982762" cy="1323878"/>
            <a:chOff x="713400" y="701325"/>
            <a:chExt cx="3853200" cy="1323878"/>
          </a:xfrm>
        </p:grpSpPr>
        <p:sp>
          <p:nvSpPr>
            <p:cNvPr id="306" name="Google Shape;306;p7"/>
            <p:cNvSpPr/>
            <p:nvPr/>
          </p:nvSpPr>
          <p:spPr>
            <a:xfrm>
              <a:off x="713400" y="845603"/>
              <a:ext cx="3853200" cy="1179600"/>
            </a:xfrm>
            <a:prstGeom prst="roundRect">
              <a:avLst>
                <a:gd fmla="val 16667" name="adj"/>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7"/>
            <p:cNvSpPr/>
            <p:nvPr/>
          </p:nvSpPr>
          <p:spPr>
            <a:xfrm>
              <a:off x="713400" y="701325"/>
              <a:ext cx="3853200" cy="1179600"/>
            </a:xfrm>
            <a:prstGeom prst="roundRect">
              <a:avLst>
                <a:gd fmla="val 16667" name="adj"/>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 name="Google Shape;308;p7"/>
          <p:cNvSpPr txBox="1"/>
          <p:nvPr>
            <p:ph type="title"/>
          </p:nvPr>
        </p:nvSpPr>
        <p:spPr>
          <a:xfrm>
            <a:off x="757175" y="853125"/>
            <a:ext cx="2657100" cy="895500"/>
          </a:xfrm>
          <a:prstGeom prst="rect">
            <a:avLst/>
          </a:prstGeom>
        </p:spPr>
        <p:txBody>
          <a:bodyPr anchorCtr="0" anchor="b" bIns="91425" lIns="91425" spcFirstLastPara="1" rIns="91425" wrap="square" tIns="91425">
            <a:noAutofit/>
          </a:bodyPr>
          <a:lstStyle>
            <a:lvl1pPr lvl="0" algn="ctr">
              <a:spcBef>
                <a:spcPts val="0"/>
              </a:spcBef>
              <a:spcAft>
                <a:spcPts val="0"/>
              </a:spcAft>
              <a:buSzPts val="2400"/>
              <a:buNone/>
              <a:defRPr sz="2400">
                <a:solidFill>
                  <a:schemeClr val="lt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9" name="Google Shape;309;p7"/>
          <p:cNvSpPr txBox="1"/>
          <p:nvPr>
            <p:ph idx="1" type="body"/>
          </p:nvPr>
        </p:nvSpPr>
        <p:spPr>
          <a:xfrm>
            <a:off x="1428400" y="2337550"/>
            <a:ext cx="3189900" cy="1631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10" name="Shape 310"/>
        <p:cNvGrpSpPr/>
        <p:nvPr/>
      </p:nvGrpSpPr>
      <p:grpSpPr>
        <a:xfrm>
          <a:off x="0" y="0"/>
          <a:ext cx="0" cy="0"/>
          <a:chOff x="0" y="0"/>
          <a:chExt cx="0" cy="0"/>
        </a:xfrm>
      </p:grpSpPr>
      <p:grpSp>
        <p:nvGrpSpPr>
          <p:cNvPr id="311" name="Google Shape;311;p8"/>
          <p:cNvGrpSpPr/>
          <p:nvPr/>
        </p:nvGrpSpPr>
        <p:grpSpPr>
          <a:xfrm>
            <a:off x="-40" y="0"/>
            <a:ext cx="9143957" cy="5143500"/>
            <a:chOff x="-19200" y="0"/>
            <a:chExt cx="9163200" cy="5143500"/>
          </a:xfrm>
        </p:grpSpPr>
        <p:cxnSp>
          <p:nvCxnSpPr>
            <p:cNvPr id="312" name="Google Shape;312;p8"/>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13" name="Google Shape;313;p8"/>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14" name="Google Shape;314;p8"/>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15" name="Google Shape;315;p8"/>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16" name="Google Shape;316;p8"/>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17" name="Google Shape;317;p8"/>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18" name="Google Shape;318;p8"/>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19" name="Google Shape;319;p8"/>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20" name="Google Shape;320;p8"/>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21" name="Google Shape;321;p8"/>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22" name="Google Shape;322;p8"/>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23" name="Google Shape;323;p8"/>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24" name="Google Shape;324;p8"/>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25" name="Google Shape;325;p8"/>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26" name="Google Shape;326;p8"/>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27" name="Google Shape;327;p8"/>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28" name="Google Shape;328;p8"/>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29" name="Google Shape;329;p8"/>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30" name="Google Shape;330;p8"/>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31" name="Google Shape;331;p8"/>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32" name="Google Shape;332;p8"/>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33" name="Google Shape;333;p8"/>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34" name="Google Shape;334;p8"/>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35" name="Google Shape;335;p8"/>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36" name="Google Shape;336;p8"/>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37" name="Google Shape;337;p8"/>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38" name="Google Shape;338;p8"/>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39" name="Google Shape;339;p8"/>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sp>
        <p:nvSpPr>
          <p:cNvPr id="340" name="Google Shape;340;p8"/>
          <p:cNvSpPr/>
          <p:nvPr/>
        </p:nvSpPr>
        <p:spPr>
          <a:xfrm>
            <a:off x="5214918" y="-115525"/>
            <a:ext cx="4220952" cy="3224658"/>
          </a:xfrm>
          <a:custGeom>
            <a:rect b="b" l="l" r="r" t="t"/>
            <a:pathLst>
              <a:path extrusionOk="0" fill="none" h="34684" w="45400">
                <a:moveTo>
                  <a:pt x="24111" y="1"/>
                </a:moveTo>
                <a:lnTo>
                  <a:pt x="8633" y="1"/>
                </a:lnTo>
                <a:cubicBezTo>
                  <a:pt x="3870" y="1"/>
                  <a:pt x="1" y="3870"/>
                  <a:pt x="1" y="8633"/>
                </a:cubicBezTo>
                <a:lnTo>
                  <a:pt x="1" y="8633"/>
                </a:lnTo>
                <a:cubicBezTo>
                  <a:pt x="1" y="13395"/>
                  <a:pt x="3870" y="17265"/>
                  <a:pt x="8633" y="17265"/>
                </a:cubicBezTo>
                <a:lnTo>
                  <a:pt x="36767" y="17265"/>
                </a:lnTo>
                <a:cubicBezTo>
                  <a:pt x="41530" y="17265"/>
                  <a:pt x="45399" y="21134"/>
                  <a:pt x="45399" y="25897"/>
                </a:cubicBezTo>
                <a:lnTo>
                  <a:pt x="45399" y="26051"/>
                </a:lnTo>
                <a:cubicBezTo>
                  <a:pt x="45399" y="30814"/>
                  <a:pt x="41530" y="34683"/>
                  <a:pt x="36767" y="34683"/>
                </a:cubicBezTo>
                <a:lnTo>
                  <a:pt x="19051" y="34683"/>
                </a:lnTo>
              </a:path>
            </a:pathLst>
          </a:custGeom>
          <a:noFill/>
          <a:ln cap="flat" cmpd="sng" w="19050">
            <a:solidFill>
              <a:srgbClr val="000000"/>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 name="Google Shape;341;p8"/>
          <p:cNvGrpSpPr/>
          <p:nvPr/>
        </p:nvGrpSpPr>
        <p:grpSpPr>
          <a:xfrm>
            <a:off x="2208443" y="3109125"/>
            <a:ext cx="2276243" cy="1808300"/>
            <a:chOff x="2208443" y="3109125"/>
            <a:chExt cx="2276243" cy="1808300"/>
          </a:xfrm>
        </p:grpSpPr>
        <p:sp>
          <p:nvSpPr>
            <p:cNvPr id="342" name="Google Shape;342;p8"/>
            <p:cNvSpPr/>
            <p:nvPr/>
          </p:nvSpPr>
          <p:spPr>
            <a:xfrm>
              <a:off x="2208443" y="3109125"/>
              <a:ext cx="2276243" cy="1738969"/>
            </a:xfrm>
            <a:custGeom>
              <a:rect b="b" l="l" r="r" t="t"/>
              <a:pathLst>
                <a:path extrusionOk="0" fill="none" h="34684" w="45400">
                  <a:moveTo>
                    <a:pt x="24111" y="1"/>
                  </a:moveTo>
                  <a:lnTo>
                    <a:pt x="8633" y="1"/>
                  </a:lnTo>
                  <a:cubicBezTo>
                    <a:pt x="3870" y="1"/>
                    <a:pt x="1" y="3870"/>
                    <a:pt x="1" y="8633"/>
                  </a:cubicBezTo>
                  <a:lnTo>
                    <a:pt x="1" y="8633"/>
                  </a:lnTo>
                  <a:cubicBezTo>
                    <a:pt x="1" y="13395"/>
                    <a:pt x="3870" y="17265"/>
                    <a:pt x="8633" y="17265"/>
                  </a:cubicBezTo>
                  <a:lnTo>
                    <a:pt x="36767" y="17265"/>
                  </a:lnTo>
                  <a:cubicBezTo>
                    <a:pt x="41530" y="17265"/>
                    <a:pt x="45399" y="21134"/>
                    <a:pt x="45399" y="25897"/>
                  </a:cubicBezTo>
                  <a:lnTo>
                    <a:pt x="45399" y="26051"/>
                  </a:lnTo>
                  <a:cubicBezTo>
                    <a:pt x="45399" y="30814"/>
                    <a:pt x="41530" y="34683"/>
                    <a:pt x="36767" y="34683"/>
                  </a:cubicBezTo>
                  <a:lnTo>
                    <a:pt x="19051" y="34683"/>
                  </a:lnTo>
                </a:path>
              </a:pathLst>
            </a:custGeom>
            <a:noFill/>
            <a:ln cap="flat" cmpd="sng" w="19050">
              <a:solidFill>
                <a:srgbClr val="000000"/>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8"/>
            <p:cNvSpPr/>
            <p:nvPr/>
          </p:nvSpPr>
          <p:spPr>
            <a:xfrm>
              <a:off x="3072924" y="4764125"/>
              <a:ext cx="153300" cy="1533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 name="Google Shape;344;p8"/>
          <p:cNvSpPr/>
          <p:nvPr/>
        </p:nvSpPr>
        <p:spPr>
          <a:xfrm rot="5400000">
            <a:off x="26" y="4046576"/>
            <a:ext cx="1096898" cy="1096898"/>
          </a:xfrm>
          <a:custGeom>
            <a:rect b="b" l="l" r="r" t="t"/>
            <a:pathLst>
              <a:path extrusionOk="0" fill="none" h="26409" w="26409">
                <a:moveTo>
                  <a:pt x="0" y="26408"/>
                </a:moveTo>
                <a:cubicBezTo>
                  <a:pt x="0" y="11823"/>
                  <a:pt x="11823" y="0"/>
                  <a:pt x="26408" y="0"/>
                </a:cubicBez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 name="Google Shape;345;p8"/>
          <p:cNvGrpSpPr/>
          <p:nvPr/>
        </p:nvGrpSpPr>
        <p:grpSpPr>
          <a:xfrm>
            <a:off x="893010" y="-46010"/>
            <a:ext cx="706947" cy="710403"/>
            <a:chOff x="-546937" y="-581525"/>
            <a:chExt cx="1507993" cy="1515365"/>
          </a:xfrm>
        </p:grpSpPr>
        <p:sp>
          <p:nvSpPr>
            <p:cNvPr id="346" name="Google Shape;346;p8"/>
            <p:cNvSpPr/>
            <p:nvPr/>
          </p:nvSpPr>
          <p:spPr>
            <a:xfrm>
              <a:off x="-444787" y="-47207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8"/>
            <p:cNvSpPr/>
            <p:nvPr/>
          </p:nvSpPr>
          <p:spPr>
            <a:xfrm>
              <a:off x="-546937" y="-58152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grpSp>
      <p:grpSp>
        <p:nvGrpSpPr>
          <p:cNvPr id="348" name="Google Shape;348;p8"/>
          <p:cNvGrpSpPr/>
          <p:nvPr/>
        </p:nvGrpSpPr>
        <p:grpSpPr>
          <a:xfrm>
            <a:off x="157019" y="375283"/>
            <a:ext cx="706947" cy="710403"/>
            <a:chOff x="-546937" y="-581525"/>
            <a:chExt cx="1507993" cy="1515365"/>
          </a:xfrm>
        </p:grpSpPr>
        <p:sp>
          <p:nvSpPr>
            <p:cNvPr id="349" name="Google Shape;349;p8"/>
            <p:cNvSpPr/>
            <p:nvPr/>
          </p:nvSpPr>
          <p:spPr>
            <a:xfrm>
              <a:off x="-444787" y="-47207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8"/>
            <p:cNvSpPr/>
            <p:nvPr/>
          </p:nvSpPr>
          <p:spPr>
            <a:xfrm>
              <a:off x="-546937" y="-58152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grpSp>
      <p:grpSp>
        <p:nvGrpSpPr>
          <p:cNvPr id="351" name="Google Shape;351;p8"/>
          <p:cNvGrpSpPr/>
          <p:nvPr/>
        </p:nvGrpSpPr>
        <p:grpSpPr>
          <a:xfrm>
            <a:off x="1025979" y="807917"/>
            <a:ext cx="7092042" cy="3527667"/>
            <a:chOff x="2113600" y="893100"/>
            <a:chExt cx="3526800" cy="1732901"/>
          </a:xfrm>
        </p:grpSpPr>
        <p:sp>
          <p:nvSpPr>
            <p:cNvPr id="352" name="Google Shape;352;p8"/>
            <p:cNvSpPr/>
            <p:nvPr/>
          </p:nvSpPr>
          <p:spPr>
            <a:xfrm>
              <a:off x="2113600" y="994301"/>
              <a:ext cx="3526800" cy="1631700"/>
            </a:xfrm>
            <a:prstGeom prst="roundRect">
              <a:avLst>
                <a:gd fmla="val 10229" name="adj"/>
              </a:avLst>
            </a:prstGeom>
            <a:solidFill>
              <a:schemeClr val="accent5"/>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353" name="Google Shape;353;p8"/>
            <p:cNvSpPr/>
            <p:nvPr/>
          </p:nvSpPr>
          <p:spPr>
            <a:xfrm>
              <a:off x="2113600" y="893100"/>
              <a:ext cx="3526800" cy="1631700"/>
            </a:xfrm>
            <a:prstGeom prst="roundRect">
              <a:avLst>
                <a:gd fmla="val 10229" name="adj"/>
              </a:avLst>
            </a:prstGeom>
            <a:solidFill>
              <a:schemeClr val="accent4"/>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grpSp>
      <p:grpSp>
        <p:nvGrpSpPr>
          <p:cNvPr id="354" name="Google Shape;354;p8"/>
          <p:cNvGrpSpPr/>
          <p:nvPr/>
        </p:nvGrpSpPr>
        <p:grpSpPr>
          <a:xfrm>
            <a:off x="115726" y="4438849"/>
            <a:ext cx="611190" cy="614177"/>
            <a:chOff x="-546937" y="-581525"/>
            <a:chExt cx="1507993" cy="1515365"/>
          </a:xfrm>
        </p:grpSpPr>
        <p:sp>
          <p:nvSpPr>
            <p:cNvPr id="355" name="Google Shape;355;p8"/>
            <p:cNvSpPr/>
            <p:nvPr/>
          </p:nvSpPr>
          <p:spPr>
            <a:xfrm>
              <a:off x="-444787" y="-47207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8"/>
            <p:cNvSpPr/>
            <p:nvPr/>
          </p:nvSpPr>
          <p:spPr>
            <a:xfrm>
              <a:off x="-546937" y="-581525"/>
              <a:ext cx="1405843" cy="1405915"/>
            </a:xfrm>
            <a:custGeom>
              <a:rect b="b" l="l" r="r" t="t"/>
              <a:pathLst>
                <a:path extrusionOk="0" h="19635" w="19634">
                  <a:moveTo>
                    <a:pt x="9811" y="5847"/>
                  </a:moveTo>
                  <a:cubicBezTo>
                    <a:pt x="12002" y="5847"/>
                    <a:pt x="13764" y="7621"/>
                    <a:pt x="13764" y="9811"/>
                  </a:cubicBezTo>
                  <a:cubicBezTo>
                    <a:pt x="13764" y="12002"/>
                    <a:pt x="12002" y="13764"/>
                    <a:pt x="9811" y="13764"/>
                  </a:cubicBezTo>
                  <a:cubicBezTo>
                    <a:pt x="7621" y="13764"/>
                    <a:pt x="5847" y="12002"/>
                    <a:pt x="5847" y="9811"/>
                  </a:cubicBezTo>
                  <a:cubicBezTo>
                    <a:pt x="5847" y="7621"/>
                    <a:pt x="7621" y="5847"/>
                    <a:pt x="9811" y="5847"/>
                  </a:cubicBezTo>
                  <a:close/>
                  <a:moveTo>
                    <a:pt x="8704" y="1"/>
                  </a:moveTo>
                  <a:cubicBezTo>
                    <a:pt x="8275" y="1"/>
                    <a:pt x="7930" y="346"/>
                    <a:pt x="7930" y="775"/>
                  </a:cubicBezTo>
                  <a:lnTo>
                    <a:pt x="7930" y="1775"/>
                  </a:lnTo>
                  <a:cubicBezTo>
                    <a:pt x="7037" y="1977"/>
                    <a:pt x="6216" y="2322"/>
                    <a:pt x="5466" y="2799"/>
                  </a:cubicBezTo>
                  <a:lnTo>
                    <a:pt x="4763" y="2096"/>
                  </a:lnTo>
                  <a:cubicBezTo>
                    <a:pt x="4614" y="1947"/>
                    <a:pt x="4412" y="1873"/>
                    <a:pt x="4209" y="1873"/>
                  </a:cubicBezTo>
                  <a:cubicBezTo>
                    <a:pt x="4007" y="1873"/>
                    <a:pt x="3805" y="1947"/>
                    <a:pt x="3656" y="2096"/>
                  </a:cubicBezTo>
                  <a:lnTo>
                    <a:pt x="2096" y="3668"/>
                  </a:lnTo>
                  <a:cubicBezTo>
                    <a:pt x="1798" y="3966"/>
                    <a:pt x="1798" y="4466"/>
                    <a:pt x="2096" y="4763"/>
                  </a:cubicBezTo>
                  <a:lnTo>
                    <a:pt x="2799" y="5466"/>
                  </a:lnTo>
                  <a:cubicBezTo>
                    <a:pt x="2334" y="6204"/>
                    <a:pt x="1977" y="7037"/>
                    <a:pt x="1775" y="7930"/>
                  </a:cubicBezTo>
                  <a:lnTo>
                    <a:pt x="775" y="7930"/>
                  </a:lnTo>
                  <a:cubicBezTo>
                    <a:pt x="346" y="7930"/>
                    <a:pt x="1" y="8276"/>
                    <a:pt x="1" y="8704"/>
                  </a:cubicBezTo>
                  <a:lnTo>
                    <a:pt x="1" y="10931"/>
                  </a:lnTo>
                  <a:cubicBezTo>
                    <a:pt x="1" y="11359"/>
                    <a:pt x="346" y="11705"/>
                    <a:pt x="775" y="11705"/>
                  </a:cubicBezTo>
                  <a:lnTo>
                    <a:pt x="1775" y="11705"/>
                  </a:lnTo>
                  <a:cubicBezTo>
                    <a:pt x="1977" y="12598"/>
                    <a:pt x="2322" y="13407"/>
                    <a:pt x="2799" y="14169"/>
                  </a:cubicBezTo>
                  <a:lnTo>
                    <a:pt x="2096" y="14872"/>
                  </a:lnTo>
                  <a:cubicBezTo>
                    <a:pt x="1798" y="15169"/>
                    <a:pt x="1798" y="15669"/>
                    <a:pt x="2096" y="15967"/>
                  </a:cubicBezTo>
                  <a:lnTo>
                    <a:pt x="3656" y="17539"/>
                  </a:lnTo>
                  <a:cubicBezTo>
                    <a:pt x="3805" y="17687"/>
                    <a:pt x="4007" y="17762"/>
                    <a:pt x="4209" y="17762"/>
                  </a:cubicBezTo>
                  <a:cubicBezTo>
                    <a:pt x="4412" y="17762"/>
                    <a:pt x="4614" y="17687"/>
                    <a:pt x="4763" y="17539"/>
                  </a:cubicBezTo>
                  <a:lnTo>
                    <a:pt x="5466" y="16836"/>
                  </a:lnTo>
                  <a:cubicBezTo>
                    <a:pt x="6204" y="17300"/>
                    <a:pt x="7037" y="17658"/>
                    <a:pt x="7930" y="17860"/>
                  </a:cubicBezTo>
                  <a:lnTo>
                    <a:pt x="7930" y="18860"/>
                  </a:lnTo>
                  <a:cubicBezTo>
                    <a:pt x="7930" y="19289"/>
                    <a:pt x="8275" y="19634"/>
                    <a:pt x="8704" y="19634"/>
                  </a:cubicBezTo>
                  <a:lnTo>
                    <a:pt x="10919" y="19634"/>
                  </a:lnTo>
                  <a:cubicBezTo>
                    <a:pt x="11359" y="19634"/>
                    <a:pt x="11704" y="19289"/>
                    <a:pt x="11704" y="18860"/>
                  </a:cubicBezTo>
                  <a:lnTo>
                    <a:pt x="11704" y="17860"/>
                  </a:lnTo>
                  <a:cubicBezTo>
                    <a:pt x="12597" y="17658"/>
                    <a:pt x="13407" y="17312"/>
                    <a:pt x="14169" y="16836"/>
                  </a:cubicBezTo>
                  <a:lnTo>
                    <a:pt x="14872" y="17539"/>
                  </a:lnTo>
                  <a:cubicBezTo>
                    <a:pt x="15020" y="17687"/>
                    <a:pt x="15220" y="17762"/>
                    <a:pt x="15419" y="17762"/>
                  </a:cubicBezTo>
                  <a:cubicBezTo>
                    <a:pt x="15619" y="17762"/>
                    <a:pt x="15818" y="17687"/>
                    <a:pt x="15967" y="17539"/>
                  </a:cubicBezTo>
                  <a:lnTo>
                    <a:pt x="17539" y="15967"/>
                  </a:lnTo>
                  <a:cubicBezTo>
                    <a:pt x="17836" y="15669"/>
                    <a:pt x="17836" y="15169"/>
                    <a:pt x="17539" y="14872"/>
                  </a:cubicBezTo>
                  <a:lnTo>
                    <a:pt x="16836" y="14169"/>
                  </a:lnTo>
                  <a:cubicBezTo>
                    <a:pt x="17300" y="13431"/>
                    <a:pt x="17658" y="12598"/>
                    <a:pt x="17860" y="11705"/>
                  </a:cubicBezTo>
                  <a:lnTo>
                    <a:pt x="18860" y="11705"/>
                  </a:lnTo>
                  <a:cubicBezTo>
                    <a:pt x="19289" y="11705"/>
                    <a:pt x="19634" y="11359"/>
                    <a:pt x="19634" y="10931"/>
                  </a:cubicBezTo>
                  <a:lnTo>
                    <a:pt x="19634" y="8704"/>
                  </a:lnTo>
                  <a:cubicBezTo>
                    <a:pt x="19634" y="8276"/>
                    <a:pt x="19289" y="7930"/>
                    <a:pt x="18860" y="7930"/>
                  </a:cubicBezTo>
                  <a:lnTo>
                    <a:pt x="17860" y="7930"/>
                  </a:lnTo>
                  <a:cubicBezTo>
                    <a:pt x="17658" y="7037"/>
                    <a:pt x="17312" y="6228"/>
                    <a:pt x="16836" y="5466"/>
                  </a:cubicBezTo>
                  <a:lnTo>
                    <a:pt x="17539" y="4763"/>
                  </a:lnTo>
                  <a:cubicBezTo>
                    <a:pt x="17836" y="4466"/>
                    <a:pt x="17836" y="3966"/>
                    <a:pt x="17539" y="3668"/>
                  </a:cubicBezTo>
                  <a:lnTo>
                    <a:pt x="15967" y="2096"/>
                  </a:lnTo>
                  <a:cubicBezTo>
                    <a:pt x="15818" y="1947"/>
                    <a:pt x="15619" y="1873"/>
                    <a:pt x="15419" y="1873"/>
                  </a:cubicBezTo>
                  <a:cubicBezTo>
                    <a:pt x="15220" y="1873"/>
                    <a:pt x="15020" y="1947"/>
                    <a:pt x="14872" y="2096"/>
                  </a:cubicBezTo>
                  <a:lnTo>
                    <a:pt x="14169" y="2799"/>
                  </a:lnTo>
                  <a:cubicBezTo>
                    <a:pt x="13431" y="2334"/>
                    <a:pt x="12597" y="1977"/>
                    <a:pt x="11704" y="1775"/>
                  </a:cubicBezTo>
                  <a:lnTo>
                    <a:pt x="11704" y="775"/>
                  </a:lnTo>
                  <a:cubicBezTo>
                    <a:pt x="11704" y="346"/>
                    <a:pt x="11359" y="1"/>
                    <a:pt x="10919" y="1"/>
                  </a:cubicBezTo>
                  <a:close/>
                </a:path>
              </a:pathLst>
            </a:cu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 name="Google Shape;357;p8"/>
          <p:cNvSpPr txBox="1"/>
          <p:nvPr>
            <p:ph type="title"/>
          </p:nvPr>
        </p:nvSpPr>
        <p:spPr>
          <a:xfrm>
            <a:off x="1715550" y="1620900"/>
            <a:ext cx="5712900" cy="19017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8100">
                <a:solidFill>
                  <a:schemeClr val="l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8" name="Shape 358"/>
        <p:cNvGrpSpPr/>
        <p:nvPr/>
      </p:nvGrpSpPr>
      <p:grpSpPr>
        <a:xfrm>
          <a:off x="0" y="0"/>
          <a:ext cx="0" cy="0"/>
          <a:chOff x="0" y="0"/>
          <a:chExt cx="0" cy="0"/>
        </a:xfrm>
      </p:grpSpPr>
      <p:grpSp>
        <p:nvGrpSpPr>
          <p:cNvPr id="359" name="Google Shape;359;p9"/>
          <p:cNvGrpSpPr/>
          <p:nvPr/>
        </p:nvGrpSpPr>
        <p:grpSpPr>
          <a:xfrm>
            <a:off x="-40" y="0"/>
            <a:ext cx="9143957" cy="5143500"/>
            <a:chOff x="-19200" y="0"/>
            <a:chExt cx="9163200" cy="5143500"/>
          </a:xfrm>
        </p:grpSpPr>
        <p:cxnSp>
          <p:nvCxnSpPr>
            <p:cNvPr id="360" name="Google Shape;360;p9"/>
            <p:cNvCxnSpPr/>
            <p:nvPr/>
          </p:nvCxnSpPr>
          <p:spPr>
            <a:xfrm>
              <a:off x="45859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61" name="Google Shape;361;p9"/>
            <p:cNvCxnSpPr/>
            <p:nvPr/>
          </p:nvCxnSpPr>
          <p:spPr>
            <a:xfrm>
              <a:off x="941120"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62" name="Google Shape;362;p9"/>
            <p:cNvCxnSpPr/>
            <p:nvPr/>
          </p:nvCxnSpPr>
          <p:spPr>
            <a:xfrm>
              <a:off x="142364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63" name="Google Shape;363;p9"/>
            <p:cNvCxnSpPr/>
            <p:nvPr/>
          </p:nvCxnSpPr>
          <p:spPr>
            <a:xfrm>
              <a:off x="190616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64" name="Google Shape;364;p9"/>
            <p:cNvCxnSpPr/>
            <p:nvPr/>
          </p:nvCxnSpPr>
          <p:spPr>
            <a:xfrm>
              <a:off x="2388687"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65" name="Google Shape;365;p9"/>
            <p:cNvCxnSpPr/>
            <p:nvPr/>
          </p:nvCxnSpPr>
          <p:spPr>
            <a:xfrm>
              <a:off x="287120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66" name="Google Shape;366;p9"/>
            <p:cNvCxnSpPr/>
            <p:nvPr/>
          </p:nvCxnSpPr>
          <p:spPr>
            <a:xfrm>
              <a:off x="3353732"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67" name="Google Shape;367;p9"/>
            <p:cNvCxnSpPr/>
            <p:nvPr/>
          </p:nvCxnSpPr>
          <p:spPr>
            <a:xfrm>
              <a:off x="3836254"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68" name="Google Shape;368;p9"/>
            <p:cNvCxnSpPr/>
            <p:nvPr/>
          </p:nvCxnSpPr>
          <p:spPr>
            <a:xfrm>
              <a:off x="431877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69" name="Google Shape;369;p9"/>
            <p:cNvCxnSpPr/>
            <p:nvPr/>
          </p:nvCxnSpPr>
          <p:spPr>
            <a:xfrm>
              <a:off x="4801299"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70" name="Google Shape;370;p9"/>
            <p:cNvCxnSpPr/>
            <p:nvPr/>
          </p:nvCxnSpPr>
          <p:spPr>
            <a:xfrm>
              <a:off x="528382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71" name="Google Shape;371;p9"/>
            <p:cNvCxnSpPr/>
            <p:nvPr/>
          </p:nvCxnSpPr>
          <p:spPr>
            <a:xfrm>
              <a:off x="576634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72" name="Google Shape;372;p9"/>
            <p:cNvCxnSpPr/>
            <p:nvPr/>
          </p:nvCxnSpPr>
          <p:spPr>
            <a:xfrm>
              <a:off x="6248866"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73" name="Google Shape;373;p9"/>
            <p:cNvCxnSpPr/>
            <p:nvPr/>
          </p:nvCxnSpPr>
          <p:spPr>
            <a:xfrm>
              <a:off x="673138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74" name="Google Shape;374;p9"/>
            <p:cNvCxnSpPr/>
            <p:nvPr/>
          </p:nvCxnSpPr>
          <p:spPr>
            <a:xfrm>
              <a:off x="7213911"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75" name="Google Shape;375;p9"/>
            <p:cNvCxnSpPr/>
            <p:nvPr/>
          </p:nvCxnSpPr>
          <p:spPr>
            <a:xfrm>
              <a:off x="7696433"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76" name="Google Shape;376;p9"/>
            <p:cNvCxnSpPr/>
            <p:nvPr/>
          </p:nvCxnSpPr>
          <p:spPr>
            <a:xfrm>
              <a:off x="8178955"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77" name="Google Shape;377;p9"/>
            <p:cNvCxnSpPr/>
            <p:nvPr/>
          </p:nvCxnSpPr>
          <p:spPr>
            <a:xfrm>
              <a:off x="8661478" y="0"/>
              <a:ext cx="0" cy="5143500"/>
            </a:xfrm>
            <a:prstGeom prst="straightConnector1">
              <a:avLst/>
            </a:prstGeom>
            <a:noFill/>
            <a:ln cap="flat" cmpd="sng" w="9525">
              <a:solidFill>
                <a:schemeClr val="dk2"/>
              </a:solidFill>
              <a:prstDash val="solid"/>
              <a:round/>
              <a:headEnd len="med" w="med" type="none"/>
              <a:tailEnd len="med" w="med" type="none"/>
            </a:ln>
          </p:spPr>
        </p:cxnSp>
        <p:cxnSp>
          <p:nvCxnSpPr>
            <p:cNvPr id="378" name="Google Shape;378;p9"/>
            <p:cNvCxnSpPr/>
            <p:nvPr/>
          </p:nvCxnSpPr>
          <p:spPr>
            <a:xfrm>
              <a:off x="4562400" y="-4181188"/>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79" name="Google Shape;379;p9"/>
            <p:cNvCxnSpPr/>
            <p:nvPr/>
          </p:nvCxnSpPr>
          <p:spPr>
            <a:xfrm>
              <a:off x="4562400" y="-369866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80" name="Google Shape;380;p9"/>
            <p:cNvCxnSpPr/>
            <p:nvPr/>
          </p:nvCxnSpPr>
          <p:spPr>
            <a:xfrm>
              <a:off x="4562400" y="-3216143"/>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81" name="Google Shape;381;p9"/>
            <p:cNvCxnSpPr/>
            <p:nvPr/>
          </p:nvCxnSpPr>
          <p:spPr>
            <a:xfrm>
              <a:off x="4562400" y="-2733621"/>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82" name="Google Shape;382;p9"/>
            <p:cNvCxnSpPr/>
            <p:nvPr/>
          </p:nvCxnSpPr>
          <p:spPr>
            <a:xfrm>
              <a:off x="4562400" y="-225109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83" name="Google Shape;383;p9"/>
            <p:cNvCxnSpPr/>
            <p:nvPr/>
          </p:nvCxnSpPr>
          <p:spPr>
            <a:xfrm>
              <a:off x="4562400" y="-1768576"/>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84" name="Google Shape;384;p9"/>
            <p:cNvCxnSpPr/>
            <p:nvPr/>
          </p:nvCxnSpPr>
          <p:spPr>
            <a:xfrm>
              <a:off x="4562400" y="-1286054"/>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85" name="Google Shape;385;p9"/>
            <p:cNvCxnSpPr/>
            <p:nvPr/>
          </p:nvCxnSpPr>
          <p:spPr>
            <a:xfrm>
              <a:off x="4562400" y="-803532"/>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86" name="Google Shape;386;p9"/>
            <p:cNvCxnSpPr/>
            <p:nvPr/>
          </p:nvCxnSpPr>
          <p:spPr>
            <a:xfrm>
              <a:off x="4562400" y="-321009"/>
              <a:ext cx="0" cy="9163200"/>
            </a:xfrm>
            <a:prstGeom prst="straightConnector1">
              <a:avLst/>
            </a:prstGeom>
            <a:noFill/>
            <a:ln cap="flat" cmpd="sng" w="9525">
              <a:solidFill>
                <a:schemeClr val="dk2"/>
              </a:solidFill>
              <a:prstDash val="solid"/>
              <a:round/>
              <a:headEnd len="med" w="med" type="none"/>
              <a:tailEnd len="med" w="med" type="none"/>
            </a:ln>
          </p:spPr>
        </p:cxnSp>
        <p:cxnSp>
          <p:nvCxnSpPr>
            <p:cNvPr id="387" name="Google Shape;387;p9"/>
            <p:cNvCxnSpPr/>
            <p:nvPr/>
          </p:nvCxnSpPr>
          <p:spPr>
            <a:xfrm>
              <a:off x="4562400" y="161513"/>
              <a:ext cx="0" cy="9163200"/>
            </a:xfrm>
            <a:prstGeom prst="straightConnector1">
              <a:avLst/>
            </a:prstGeom>
            <a:noFill/>
            <a:ln cap="flat" cmpd="sng" w="9525">
              <a:solidFill>
                <a:schemeClr val="dk2"/>
              </a:solidFill>
              <a:prstDash val="solid"/>
              <a:round/>
              <a:headEnd len="med" w="med" type="none"/>
              <a:tailEnd len="med" w="med" type="none"/>
            </a:ln>
          </p:spPr>
        </p:cxnSp>
      </p:grpSp>
      <p:sp>
        <p:nvSpPr>
          <p:cNvPr id="388" name="Google Shape;388;p9"/>
          <p:cNvSpPr/>
          <p:nvPr/>
        </p:nvSpPr>
        <p:spPr>
          <a:xfrm>
            <a:off x="4374000" y="-66675"/>
            <a:ext cx="4827300" cy="52767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 name="Google Shape;389;p9"/>
          <p:cNvGrpSpPr/>
          <p:nvPr/>
        </p:nvGrpSpPr>
        <p:grpSpPr>
          <a:xfrm>
            <a:off x="5097000" y="2801775"/>
            <a:ext cx="3333600" cy="1584400"/>
            <a:chOff x="5097000" y="2801775"/>
            <a:chExt cx="3333600" cy="1584400"/>
          </a:xfrm>
        </p:grpSpPr>
        <p:sp>
          <p:nvSpPr>
            <p:cNvPr id="390" name="Google Shape;390;p9"/>
            <p:cNvSpPr/>
            <p:nvPr/>
          </p:nvSpPr>
          <p:spPr>
            <a:xfrm>
              <a:off x="5097000" y="2946175"/>
              <a:ext cx="3333600" cy="1440000"/>
            </a:xfrm>
            <a:prstGeom prst="roundRect">
              <a:avLst>
                <a:gd fmla="val 10229" name="adj"/>
              </a:avLst>
            </a:prstGeom>
            <a:solidFill>
              <a:schemeClr val="accent2"/>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391" name="Google Shape;391;p9"/>
            <p:cNvSpPr/>
            <p:nvPr/>
          </p:nvSpPr>
          <p:spPr>
            <a:xfrm>
              <a:off x="5097000" y="2801775"/>
              <a:ext cx="3333600" cy="1440000"/>
            </a:xfrm>
            <a:prstGeom prst="roundRect">
              <a:avLst>
                <a:gd fmla="val 10229" name="adj"/>
              </a:avLst>
            </a:prstGeom>
            <a:solidFill>
              <a:schemeClr val="accent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grpSp>
      <p:grpSp>
        <p:nvGrpSpPr>
          <p:cNvPr id="392" name="Google Shape;392;p9"/>
          <p:cNvGrpSpPr/>
          <p:nvPr/>
        </p:nvGrpSpPr>
        <p:grpSpPr>
          <a:xfrm>
            <a:off x="5097000" y="819150"/>
            <a:ext cx="3333600" cy="1584400"/>
            <a:chOff x="5097000" y="819150"/>
            <a:chExt cx="3333600" cy="1584400"/>
          </a:xfrm>
        </p:grpSpPr>
        <p:sp>
          <p:nvSpPr>
            <p:cNvPr id="393" name="Google Shape;393;p9"/>
            <p:cNvSpPr/>
            <p:nvPr/>
          </p:nvSpPr>
          <p:spPr>
            <a:xfrm>
              <a:off x="5097000" y="963550"/>
              <a:ext cx="3333600" cy="1440000"/>
            </a:xfrm>
            <a:prstGeom prst="roundRect">
              <a:avLst>
                <a:gd fmla="val 10229" name="adj"/>
              </a:avLst>
            </a:prstGeom>
            <a:solidFill>
              <a:schemeClr val="accent2"/>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394" name="Google Shape;394;p9"/>
            <p:cNvSpPr/>
            <p:nvPr/>
          </p:nvSpPr>
          <p:spPr>
            <a:xfrm>
              <a:off x="5097000" y="819150"/>
              <a:ext cx="3333600" cy="1440000"/>
            </a:xfrm>
            <a:prstGeom prst="roundRect">
              <a:avLst>
                <a:gd fmla="val 10229" name="adj"/>
              </a:avLst>
            </a:prstGeom>
            <a:solidFill>
              <a:schemeClr val="accent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grpSp>
      <p:sp>
        <p:nvSpPr>
          <p:cNvPr id="395" name="Google Shape;395;p9"/>
          <p:cNvSpPr/>
          <p:nvPr/>
        </p:nvSpPr>
        <p:spPr>
          <a:xfrm flipH="1" rot="5400000">
            <a:off x="3060790" y="3838125"/>
            <a:ext cx="1920184" cy="690554"/>
          </a:xfrm>
          <a:custGeom>
            <a:rect b="b" l="l" r="r" t="t"/>
            <a:pathLst>
              <a:path extrusionOk="0" fill="none" h="18896" w="52543">
                <a:moveTo>
                  <a:pt x="52543" y="0"/>
                </a:moveTo>
                <a:lnTo>
                  <a:pt x="52543" y="9895"/>
                </a:lnTo>
                <a:cubicBezTo>
                  <a:pt x="52543" y="14859"/>
                  <a:pt x="48507" y="18896"/>
                  <a:pt x="43530" y="18896"/>
                </a:cubicBezTo>
                <a:lnTo>
                  <a:pt x="0" y="18896"/>
                </a:lnTo>
              </a:path>
            </a:pathLst>
          </a:custGeom>
          <a:noFill/>
          <a:ln cap="flat" cmpd="sng" w="19050">
            <a:solidFill>
              <a:srgbClr val="000000"/>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9"/>
          <p:cNvSpPr/>
          <p:nvPr/>
        </p:nvSpPr>
        <p:spPr>
          <a:xfrm rot="10800000">
            <a:off x="-36" y="-36"/>
            <a:ext cx="1219238" cy="1219238"/>
          </a:xfrm>
          <a:custGeom>
            <a:rect b="b" l="l" r="r" t="t"/>
            <a:pathLst>
              <a:path extrusionOk="0" fill="none" h="26409" w="26409">
                <a:moveTo>
                  <a:pt x="0" y="26408"/>
                </a:moveTo>
                <a:cubicBezTo>
                  <a:pt x="0" y="11823"/>
                  <a:pt x="11823" y="0"/>
                  <a:pt x="26408" y="0"/>
                </a:cubicBezTo>
              </a:path>
            </a:pathLst>
          </a:custGeom>
          <a:noFill/>
          <a:ln cap="flat" cmpd="sng" w="19050">
            <a:solidFill>
              <a:schemeClr val="dk1"/>
            </a:solidFill>
            <a:prstDash val="dash"/>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7" name="Google Shape;397;p9"/>
          <p:cNvGrpSpPr/>
          <p:nvPr/>
        </p:nvGrpSpPr>
        <p:grpSpPr>
          <a:xfrm rot="2507660">
            <a:off x="-541747" y="3781011"/>
            <a:ext cx="1731346" cy="2262289"/>
            <a:chOff x="554456" y="2624159"/>
            <a:chExt cx="2397903" cy="3132932"/>
          </a:xfrm>
        </p:grpSpPr>
        <p:sp>
          <p:nvSpPr>
            <p:cNvPr id="398" name="Google Shape;398;p9"/>
            <p:cNvSpPr/>
            <p:nvPr/>
          </p:nvSpPr>
          <p:spPr>
            <a:xfrm rot="-1521129">
              <a:off x="1059247" y="2939797"/>
              <a:ext cx="1338196" cy="2658831"/>
            </a:xfrm>
            <a:custGeom>
              <a:rect b="b" l="l" r="r" t="t"/>
              <a:pathLst>
                <a:path extrusionOk="0" h="41637" w="20956">
                  <a:moveTo>
                    <a:pt x="18943" y="0"/>
                  </a:moveTo>
                  <a:lnTo>
                    <a:pt x="1834" y="71"/>
                  </a:lnTo>
                  <a:cubicBezTo>
                    <a:pt x="822" y="71"/>
                    <a:pt x="1" y="905"/>
                    <a:pt x="1" y="1917"/>
                  </a:cubicBezTo>
                  <a:lnTo>
                    <a:pt x="155" y="39814"/>
                  </a:lnTo>
                  <a:cubicBezTo>
                    <a:pt x="155" y="40826"/>
                    <a:pt x="989" y="41636"/>
                    <a:pt x="1989" y="41636"/>
                  </a:cubicBezTo>
                  <a:lnTo>
                    <a:pt x="19110" y="41565"/>
                  </a:lnTo>
                  <a:cubicBezTo>
                    <a:pt x="20134" y="41565"/>
                    <a:pt x="20956" y="40731"/>
                    <a:pt x="20944" y="39719"/>
                  </a:cubicBezTo>
                  <a:lnTo>
                    <a:pt x="20789" y="1834"/>
                  </a:lnTo>
                  <a:cubicBezTo>
                    <a:pt x="20789" y="822"/>
                    <a:pt x="19955" y="0"/>
                    <a:pt x="18943" y="0"/>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9"/>
            <p:cNvSpPr/>
            <p:nvPr/>
          </p:nvSpPr>
          <p:spPr>
            <a:xfrm rot="-1521129">
              <a:off x="1109372" y="2782622"/>
              <a:ext cx="1338196" cy="2658831"/>
            </a:xfrm>
            <a:custGeom>
              <a:rect b="b" l="l" r="r" t="t"/>
              <a:pathLst>
                <a:path extrusionOk="0" h="41637" w="20956">
                  <a:moveTo>
                    <a:pt x="18943" y="0"/>
                  </a:moveTo>
                  <a:lnTo>
                    <a:pt x="1834" y="71"/>
                  </a:lnTo>
                  <a:cubicBezTo>
                    <a:pt x="822" y="71"/>
                    <a:pt x="1" y="905"/>
                    <a:pt x="1" y="1917"/>
                  </a:cubicBezTo>
                  <a:lnTo>
                    <a:pt x="155" y="39814"/>
                  </a:lnTo>
                  <a:cubicBezTo>
                    <a:pt x="155" y="40826"/>
                    <a:pt x="989" y="41636"/>
                    <a:pt x="1989" y="41636"/>
                  </a:cubicBezTo>
                  <a:lnTo>
                    <a:pt x="19110" y="41565"/>
                  </a:lnTo>
                  <a:cubicBezTo>
                    <a:pt x="20134" y="41565"/>
                    <a:pt x="20956" y="40731"/>
                    <a:pt x="20944" y="39719"/>
                  </a:cubicBezTo>
                  <a:lnTo>
                    <a:pt x="20789" y="1834"/>
                  </a:lnTo>
                  <a:cubicBezTo>
                    <a:pt x="20789" y="822"/>
                    <a:pt x="19955" y="0"/>
                    <a:pt x="18943" y="0"/>
                  </a:cubicBezTo>
                  <a:close/>
                </a:path>
              </a:pathLst>
            </a:cu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9"/>
            <p:cNvSpPr/>
            <p:nvPr/>
          </p:nvSpPr>
          <p:spPr>
            <a:xfrm rot="-1521129">
              <a:off x="1166872" y="3097272"/>
              <a:ext cx="1210481" cy="2002696"/>
            </a:xfrm>
            <a:custGeom>
              <a:rect b="b" l="l" r="r" t="t"/>
              <a:pathLst>
                <a:path extrusionOk="0" h="31362" w="18956">
                  <a:moveTo>
                    <a:pt x="18824" y="0"/>
                  </a:moveTo>
                  <a:lnTo>
                    <a:pt x="1" y="84"/>
                  </a:lnTo>
                  <a:lnTo>
                    <a:pt x="72" y="20122"/>
                  </a:lnTo>
                  <a:lnTo>
                    <a:pt x="120" y="31361"/>
                  </a:lnTo>
                  <a:lnTo>
                    <a:pt x="18955" y="31290"/>
                  </a:lnTo>
                  <a:lnTo>
                    <a:pt x="18836" y="2894"/>
                  </a:lnTo>
                  <a:lnTo>
                    <a:pt x="1882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9"/>
            <p:cNvSpPr/>
            <p:nvPr/>
          </p:nvSpPr>
          <p:spPr>
            <a:xfrm rot="-1521129">
              <a:off x="2180227" y="5057410"/>
              <a:ext cx="194701" cy="194701"/>
            </a:xfrm>
            <a:custGeom>
              <a:rect b="b" l="l" r="r" t="t"/>
              <a:pathLst>
                <a:path extrusionOk="0" h="3049" w="3049">
                  <a:moveTo>
                    <a:pt x="1513" y="0"/>
                  </a:moveTo>
                  <a:cubicBezTo>
                    <a:pt x="679" y="0"/>
                    <a:pt x="0" y="691"/>
                    <a:pt x="0" y="1536"/>
                  </a:cubicBezTo>
                  <a:cubicBezTo>
                    <a:pt x="0" y="2370"/>
                    <a:pt x="679" y="3048"/>
                    <a:pt x="1524" y="3048"/>
                  </a:cubicBezTo>
                  <a:cubicBezTo>
                    <a:pt x="2382" y="3037"/>
                    <a:pt x="3048" y="2370"/>
                    <a:pt x="3048" y="1524"/>
                  </a:cubicBezTo>
                  <a:cubicBezTo>
                    <a:pt x="3048" y="691"/>
                    <a:pt x="2358" y="0"/>
                    <a:pt x="1513" y="0"/>
                  </a:cubicBezTo>
                  <a:close/>
                </a:path>
              </a:pathLst>
            </a:cu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9"/>
            <p:cNvSpPr/>
            <p:nvPr/>
          </p:nvSpPr>
          <p:spPr>
            <a:xfrm rot="-1521129">
              <a:off x="1165914" y="3064541"/>
              <a:ext cx="229695" cy="19030"/>
            </a:xfrm>
            <a:custGeom>
              <a:rect b="b" l="l" r="r" t="t"/>
              <a:pathLst>
                <a:path extrusionOk="0" h="298" w="3597">
                  <a:moveTo>
                    <a:pt x="3442" y="0"/>
                  </a:moveTo>
                  <a:lnTo>
                    <a:pt x="144" y="24"/>
                  </a:lnTo>
                  <a:cubicBezTo>
                    <a:pt x="60" y="24"/>
                    <a:pt x="1" y="95"/>
                    <a:pt x="1" y="167"/>
                  </a:cubicBezTo>
                  <a:cubicBezTo>
                    <a:pt x="1" y="238"/>
                    <a:pt x="84" y="298"/>
                    <a:pt x="156" y="298"/>
                  </a:cubicBezTo>
                  <a:lnTo>
                    <a:pt x="3466" y="286"/>
                  </a:lnTo>
                  <a:cubicBezTo>
                    <a:pt x="3537" y="286"/>
                    <a:pt x="3597" y="226"/>
                    <a:pt x="3597" y="143"/>
                  </a:cubicBezTo>
                  <a:cubicBezTo>
                    <a:pt x="3597" y="60"/>
                    <a:pt x="3513" y="0"/>
                    <a:pt x="3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9"/>
            <p:cNvSpPr/>
            <p:nvPr/>
          </p:nvSpPr>
          <p:spPr>
            <a:xfrm rot="-1521129">
              <a:off x="1070183" y="3141425"/>
              <a:ext cx="45658" cy="45722"/>
            </a:xfrm>
            <a:custGeom>
              <a:rect b="b" l="l" r="r" t="t"/>
              <a:pathLst>
                <a:path extrusionOk="0" h="716" w="715">
                  <a:moveTo>
                    <a:pt x="357" y="1"/>
                  </a:moveTo>
                  <a:cubicBezTo>
                    <a:pt x="167" y="1"/>
                    <a:pt x="0" y="167"/>
                    <a:pt x="0" y="358"/>
                  </a:cubicBezTo>
                  <a:cubicBezTo>
                    <a:pt x="0" y="548"/>
                    <a:pt x="167" y="715"/>
                    <a:pt x="357" y="715"/>
                  </a:cubicBezTo>
                  <a:cubicBezTo>
                    <a:pt x="548" y="715"/>
                    <a:pt x="715" y="548"/>
                    <a:pt x="715" y="358"/>
                  </a:cubicBezTo>
                  <a:cubicBezTo>
                    <a:pt x="715" y="167"/>
                    <a:pt x="548" y="1"/>
                    <a:pt x="3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9"/>
            <p:cNvSpPr/>
            <p:nvPr/>
          </p:nvSpPr>
          <p:spPr>
            <a:xfrm rot="-1521129">
              <a:off x="1705454" y="3185375"/>
              <a:ext cx="571077" cy="1260673"/>
            </a:xfrm>
            <a:custGeom>
              <a:rect b="b" l="l" r="r" t="t"/>
              <a:pathLst>
                <a:path extrusionOk="0" h="19742" w="8943">
                  <a:moveTo>
                    <a:pt x="8597" y="1"/>
                  </a:moveTo>
                  <a:cubicBezTo>
                    <a:pt x="8228" y="1"/>
                    <a:pt x="7930" y="322"/>
                    <a:pt x="7930" y="691"/>
                  </a:cubicBezTo>
                  <a:lnTo>
                    <a:pt x="7930" y="1751"/>
                  </a:lnTo>
                  <a:cubicBezTo>
                    <a:pt x="7026" y="1953"/>
                    <a:pt x="6192" y="2310"/>
                    <a:pt x="5430" y="2799"/>
                  </a:cubicBezTo>
                  <a:lnTo>
                    <a:pt x="4668" y="2060"/>
                  </a:lnTo>
                  <a:cubicBezTo>
                    <a:pt x="4537" y="1923"/>
                    <a:pt x="4362" y="1855"/>
                    <a:pt x="4187" y="1855"/>
                  </a:cubicBezTo>
                  <a:cubicBezTo>
                    <a:pt x="4013" y="1855"/>
                    <a:pt x="3841" y="1923"/>
                    <a:pt x="3716" y="2060"/>
                  </a:cubicBezTo>
                  <a:lnTo>
                    <a:pt x="1989" y="3799"/>
                  </a:lnTo>
                  <a:cubicBezTo>
                    <a:pt x="1727" y="4073"/>
                    <a:pt x="1727" y="4501"/>
                    <a:pt x="1989" y="4751"/>
                  </a:cubicBezTo>
                  <a:lnTo>
                    <a:pt x="2751" y="5501"/>
                  </a:lnTo>
                  <a:cubicBezTo>
                    <a:pt x="2275" y="6251"/>
                    <a:pt x="1930" y="7109"/>
                    <a:pt x="1727" y="8013"/>
                  </a:cubicBezTo>
                  <a:lnTo>
                    <a:pt x="668" y="8013"/>
                  </a:lnTo>
                  <a:cubicBezTo>
                    <a:pt x="299" y="8013"/>
                    <a:pt x="1" y="8323"/>
                    <a:pt x="1" y="8692"/>
                  </a:cubicBezTo>
                  <a:lnTo>
                    <a:pt x="13" y="11133"/>
                  </a:lnTo>
                  <a:cubicBezTo>
                    <a:pt x="13" y="11514"/>
                    <a:pt x="322" y="11812"/>
                    <a:pt x="703" y="11812"/>
                  </a:cubicBezTo>
                  <a:lnTo>
                    <a:pt x="1751" y="11812"/>
                  </a:lnTo>
                  <a:cubicBezTo>
                    <a:pt x="1965" y="12716"/>
                    <a:pt x="2323" y="13550"/>
                    <a:pt x="2811" y="14312"/>
                  </a:cubicBezTo>
                  <a:lnTo>
                    <a:pt x="2073" y="15062"/>
                  </a:lnTo>
                  <a:cubicBezTo>
                    <a:pt x="1799" y="15336"/>
                    <a:pt x="1799" y="15764"/>
                    <a:pt x="2073" y="16014"/>
                  </a:cubicBezTo>
                  <a:lnTo>
                    <a:pt x="3811" y="17741"/>
                  </a:lnTo>
                  <a:cubicBezTo>
                    <a:pt x="3942" y="17878"/>
                    <a:pt x="4117" y="17946"/>
                    <a:pt x="4292" y="17946"/>
                  </a:cubicBezTo>
                  <a:cubicBezTo>
                    <a:pt x="4466" y="17946"/>
                    <a:pt x="4638" y="17878"/>
                    <a:pt x="4763" y="17741"/>
                  </a:cubicBezTo>
                  <a:lnTo>
                    <a:pt x="5502" y="16991"/>
                  </a:lnTo>
                  <a:cubicBezTo>
                    <a:pt x="6264" y="17467"/>
                    <a:pt x="7109" y="17800"/>
                    <a:pt x="8026" y="18015"/>
                  </a:cubicBezTo>
                  <a:lnTo>
                    <a:pt x="8026" y="19074"/>
                  </a:lnTo>
                  <a:cubicBezTo>
                    <a:pt x="8026" y="19443"/>
                    <a:pt x="8323" y="19741"/>
                    <a:pt x="8704" y="19741"/>
                  </a:cubicBezTo>
                  <a:lnTo>
                    <a:pt x="8942" y="19741"/>
                  </a:lnTo>
                  <a:lnTo>
                    <a:pt x="8895" y="13157"/>
                  </a:lnTo>
                  <a:cubicBezTo>
                    <a:pt x="7490" y="12740"/>
                    <a:pt x="6454" y="11454"/>
                    <a:pt x="6442" y="9907"/>
                  </a:cubicBezTo>
                  <a:cubicBezTo>
                    <a:pt x="6442" y="8359"/>
                    <a:pt x="7454" y="7049"/>
                    <a:pt x="8871" y="6609"/>
                  </a:cubicBezTo>
                  <a:lnTo>
                    <a:pt x="8835" y="1"/>
                  </a:ln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9"/>
            <p:cNvSpPr/>
            <p:nvPr/>
          </p:nvSpPr>
          <p:spPr>
            <a:xfrm rot="-1521129">
              <a:off x="2005664" y="3440549"/>
              <a:ext cx="254727" cy="618204"/>
            </a:xfrm>
            <a:custGeom>
              <a:rect b="b" l="l" r="r" t="t"/>
              <a:pathLst>
                <a:path extrusionOk="0" h="9681" w="3989">
                  <a:moveTo>
                    <a:pt x="3941" y="1"/>
                  </a:moveTo>
                  <a:cubicBezTo>
                    <a:pt x="1691" y="465"/>
                    <a:pt x="0" y="2477"/>
                    <a:pt x="12" y="4859"/>
                  </a:cubicBezTo>
                  <a:cubicBezTo>
                    <a:pt x="24" y="7252"/>
                    <a:pt x="1726" y="9228"/>
                    <a:pt x="3989" y="9681"/>
                  </a:cubicBezTo>
                  <a:lnTo>
                    <a:pt x="3965" y="8109"/>
                  </a:lnTo>
                  <a:cubicBezTo>
                    <a:pt x="2560" y="7692"/>
                    <a:pt x="1524" y="6406"/>
                    <a:pt x="1512" y="4859"/>
                  </a:cubicBezTo>
                  <a:cubicBezTo>
                    <a:pt x="1512" y="3311"/>
                    <a:pt x="2524" y="2001"/>
                    <a:pt x="3941" y="1561"/>
                  </a:cubicBezTo>
                  <a:lnTo>
                    <a:pt x="3941" y="1"/>
                  </a:ln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9"/>
            <p:cNvSpPr/>
            <p:nvPr/>
          </p:nvSpPr>
          <p:spPr>
            <a:xfrm rot="-1521129">
              <a:off x="1377583" y="4011353"/>
              <a:ext cx="808243" cy="1132958"/>
            </a:xfrm>
            <a:custGeom>
              <a:rect b="b" l="l" r="r" t="t"/>
              <a:pathLst>
                <a:path extrusionOk="0" h="17742" w="12657">
                  <a:moveTo>
                    <a:pt x="3977" y="1"/>
                  </a:moveTo>
                  <a:lnTo>
                    <a:pt x="1536" y="13"/>
                  </a:lnTo>
                  <a:cubicBezTo>
                    <a:pt x="1167" y="13"/>
                    <a:pt x="869" y="322"/>
                    <a:pt x="869" y="691"/>
                  </a:cubicBezTo>
                  <a:lnTo>
                    <a:pt x="869" y="1751"/>
                  </a:lnTo>
                  <a:cubicBezTo>
                    <a:pt x="572" y="1822"/>
                    <a:pt x="286" y="1918"/>
                    <a:pt x="0" y="2001"/>
                  </a:cubicBezTo>
                  <a:lnTo>
                    <a:pt x="12" y="6490"/>
                  </a:lnTo>
                  <a:lnTo>
                    <a:pt x="12" y="7883"/>
                  </a:lnTo>
                  <a:cubicBezTo>
                    <a:pt x="643" y="7025"/>
                    <a:pt x="1643" y="6466"/>
                    <a:pt x="2774" y="6466"/>
                  </a:cubicBezTo>
                  <a:cubicBezTo>
                    <a:pt x="2781" y="6466"/>
                    <a:pt x="2789" y="6466"/>
                    <a:pt x="2796" y="6466"/>
                  </a:cubicBezTo>
                  <a:cubicBezTo>
                    <a:pt x="4667" y="6466"/>
                    <a:pt x="6191" y="7997"/>
                    <a:pt x="6203" y="9883"/>
                  </a:cubicBezTo>
                  <a:cubicBezTo>
                    <a:pt x="6227" y="11764"/>
                    <a:pt x="4691" y="13300"/>
                    <a:pt x="2798" y="13312"/>
                  </a:cubicBezTo>
                  <a:cubicBezTo>
                    <a:pt x="1667" y="13312"/>
                    <a:pt x="655" y="12764"/>
                    <a:pt x="36" y="11919"/>
                  </a:cubicBezTo>
                  <a:lnTo>
                    <a:pt x="36" y="11919"/>
                  </a:lnTo>
                  <a:lnTo>
                    <a:pt x="60" y="17741"/>
                  </a:lnTo>
                  <a:lnTo>
                    <a:pt x="5727" y="17705"/>
                  </a:lnTo>
                  <a:cubicBezTo>
                    <a:pt x="6251" y="17515"/>
                    <a:pt x="6763" y="17265"/>
                    <a:pt x="7215" y="16967"/>
                  </a:cubicBezTo>
                  <a:lnTo>
                    <a:pt x="7965" y="17693"/>
                  </a:lnTo>
                  <a:lnTo>
                    <a:pt x="8942" y="17693"/>
                  </a:lnTo>
                  <a:lnTo>
                    <a:pt x="10656" y="15955"/>
                  </a:lnTo>
                  <a:cubicBezTo>
                    <a:pt x="10930" y="15681"/>
                    <a:pt x="10930" y="15253"/>
                    <a:pt x="10656" y="15003"/>
                  </a:cubicBezTo>
                  <a:lnTo>
                    <a:pt x="9894" y="14253"/>
                  </a:lnTo>
                  <a:cubicBezTo>
                    <a:pt x="10370" y="13491"/>
                    <a:pt x="10716" y="12645"/>
                    <a:pt x="10930" y="11740"/>
                  </a:cubicBezTo>
                  <a:lnTo>
                    <a:pt x="11978" y="11740"/>
                  </a:lnTo>
                  <a:cubicBezTo>
                    <a:pt x="12359" y="11740"/>
                    <a:pt x="12656" y="11443"/>
                    <a:pt x="12656" y="11050"/>
                  </a:cubicBezTo>
                  <a:lnTo>
                    <a:pt x="12633" y="8609"/>
                  </a:lnTo>
                  <a:cubicBezTo>
                    <a:pt x="12633" y="8240"/>
                    <a:pt x="12323" y="7942"/>
                    <a:pt x="11954" y="7942"/>
                  </a:cubicBezTo>
                  <a:lnTo>
                    <a:pt x="10894" y="7942"/>
                  </a:lnTo>
                  <a:cubicBezTo>
                    <a:pt x="10692" y="7037"/>
                    <a:pt x="10335" y="6204"/>
                    <a:pt x="9835" y="5442"/>
                  </a:cubicBezTo>
                  <a:lnTo>
                    <a:pt x="10585" y="4680"/>
                  </a:lnTo>
                  <a:cubicBezTo>
                    <a:pt x="10847" y="4418"/>
                    <a:pt x="10847" y="3989"/>
                    <a:pt x="10585" y="3727"/>
                  </a:cubicBezTo>
                  <a:lnTo>
                    <a:pt x="8870" y="1989"/>
                  </a:lnTo>
                  <a:cubicBezTo>
                    <a:pt x="8739" y="1858"/>
                    <a:pt x="8564" y="1793"/>
                    <a:pt x="8390" y="1793"/>
                  </a:cubicBezTo>
                  <a:cubicBezTo>
                    <a:pt x="8215" y="1793"/>
                    <a:pt x="8043" y="1858"/>
                    <a:pt x="7918" y="1989"/>
                  </a:cubicBezTo>
                  <a:lnTo>
                    <a:pt x="7180" y="2751"/>
                  </a:lnTo>
                  <a:cubicBezTo>
                    <a:pt x="6418" y="2275"/>
                    <a:pt x="5572" y="1930"/>
                    <a:pt x="4655" y="1727"/>
                  </a:cubicBezTo>
                  <a:lnTo>
                    <a:pt x="4655" y="668"/>
                  </a:lnTo>
                  <a:cubicBezTo>
                    <a:pt x="4655" y="298"/>
                    <a:pt x="4346" y="1"/>
                    <a:pt x="3977"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9"/>
            <p:cNvSpPr/>
            <p:nvPr/>
          </p:nvSpPr>
          <p:spPr>
            <a:xfrm rot="-1521129">
              <a:off x="1419831" y="4388165"/>
              <a:ext cx="494256" cy="631869"/>
            </a:xfrm>
            <a:custGeom>
              <a:rect b="b" l="l" r="r" t="t"/>
              <a:pathLst>
                <a:path extrusionOk="0" h="9895" w="7740">
                  <a:moveTo>
                    <a:pt x="2806" y="1"/>
                  </a:moveTo>
                  <a:cubicBezTo>
                    <a:pt x="2792" y="1"/>
                    <a:pt x="2777" y="1"/>
                    <a:pt x="2762" y="1"/>
                  </a:cubicBezTo>
                  <a:cubicBezTo>
                    <a:pt x="1738" y="1"/>
                    <a:pt x="786" y="322"/>
                    <a:pt x="0" y="858"/>
                  </a:cubicBezTo>
                  <a:lnTo>
                    <a:pt x="0" y="1549"/>
                  </a:lnTo>
                  <a:lnTo>
                    <a:pt x="0" y="2942"/>
                  </a:lnTo>
                  <a:cubicBezTo>
                    <a:pt x="619" y="2084"/>
                    <a:pt x="1619" y="1525"/>
                    <a:pt x="2751" y="1525"/>
                  </a:cubicBezTo>
                  <a:cubicBezTo>
                    <a:pt x="2758" y="1525"/>
                    <a:pt x="2765" y="1525"/>
                    <a:pt x="2772" y="1525"/>
                  </a:cubicBezTo>
                  <a:cubicBezTo>
                    <a:pt x="4655" y="1525"/>
                    <a:pt x="6180" y="3056"/>
                    <a:pt x="6191" y="4930"/>
                  </a:cubicBezTo>
                  <a:cubicBezTo>
                    <a:pt x="6203" y="6823"/>
                    <a:pt x="4667" y="8359"/>
                    <a:pt x="2786" y="8371"/>
                  </a:cubicBezTo>
                  <a:cubicBezTo>
                    <a:pt x="1655" y="8371"/>
                    <a:pt x="643" y="7823"/>
                    <a:pt x="12" y="6978"/>
                  </a:cubicBezTo>
                  <a:lnTo>
                    <a:pt x="12" y="6978"/>
                  </a:lnTo>
                  <a:lnTo>
                    <a:pt x="24" y="9062"/>
                  </a:lnTo>
                  <a:cubicBezTo>
                    <a:pt x="822" y="9597"/>
                    <a:pt x="1774" y="9895"/>
                    <a:pt x="2798" y="9895"/>
                  </a:cubicBezTo>
                  <a:cubicBezTo>
                    <a:pt x="5537" y="9847"/>
                    <a:pt x="7739" y="7633"/>
                    <a:pt x="7727" y="4906"/>
                  </a:cubicBezTo>
                  <a:cubicBezTo>
                    <a:pt x="7704" y="2194"/>
                    <a:pt x="5513" y="1"/>
                    <a:pt x="2806"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9"/>
            <p:cNvSpPr/>
            <p:nvPr/>
          </p:nvSpPr>
          <p:spPr>
            <a:xfrm rot="-1521129">
              <a:off x="934994" y="3240995"/>
              <a:ext cx="806774" cy="827273"/>
            </a:xfrm>
            <a:custGeom>
              <a:rect b="b" l="l" r="r" t="t"/>
              <a:pathLst>
                <a:path extrusionOk="0" h="12955" w="12634">
                  <a:moveTo>
                    <a:pt x="10514" y="0"/>
                  </a:moveTo>
                  <a:lnTo>
                    <a:pt x="4323" y="36"/>
                  </a:lnTo>
                  <a:cubicBezTo>
                    <a:pt x="5418" y="596"/>
                    <a:pt x="6156" y="1750"/>
                    <a:pt x="6168" y="3060"/>
                  </a:cubicBezTo>
                  <a:cubicBezTo>
                    <a:pt x="6192" y="4953"/>
                    <a:pt x="4656" y="6477"/>
                    <a:pt x="2763" y="6489"/>
                  </a:cubicBezTo>
                  <a:cubicBezTo>
                    <a:pt x="1632" y="6489"/>
                    <a:pt x="620" y="5941"/>
                    <a:pt x="1" y="5096"/>
                  </a:cubicBezTo>
                  <a:lnTo>
                    <a:pt x="1" y="5096"/>
                  </a:lnTo>
                  <a:lnTo>
                    <a:pt x="24" y="10978"/>
                  </a:lnTo>
                  <a:cubicBezTo>
                    <a:pt x="310" y="11085"/>
                    <a:pt x="596" y="11156"/>
                    <a:pt x="894" y="11228"/>
                  </a:cubicBezTo>
                  <a:lnTo>
                    <a:pt x="906" y="12288"/>
                  </a:lnTo>
                  <a:cubicBezTo>
                    <a:pt x="906" y="12657"/>
                    <a:pt x="1203" y="12954"/>
                    <a:pt x="1596" y="12954"/>
                  </a:cubicBezTo>
                  <a:lnTo>
                    <a:pt x="4037" y="12942"/>
                  </a:lnTo>
                  <a:cubicBezTo>
                    <a:pt x="4406" y="12942"/>
                    <a:pt x="4704" y="12633"/>
                    <a:pt x="4704" y="12252"/>
                  </a:cubicBezTo>
                  <a:lnTo>
                    <a:pt x="4704" y="11204"/>
                  </a:lnTo>
                  <a:cubicBezTo>
                    <a:pt x="5608" y="10990"/>
                    <a:pt x="6442" y="10633"/>
                    <a:pt x="7204" y="10144"/>
                  </a:cubicBezTo>
                  <a:lnTo>
                    <a:pt x="7966" y="10883"/>
                  </a:lnTo>
                  <a:cubicBezTo>
                    <a:pt x="8097" y="11019"/>
                    <a:pt x="8270" y="11088"/>
                    <a:pt x="8442" y="11088"/>
                  </a:cubicBezTo>
                  <a:cubicBezTo>
                    <a:pt x="8615" y="11088"/>
                    <a:pt x="8787" y="11019"/>
                    <a:pt x="8918" y="10883"/>
                  </a:cubicBezTo>
                  <a:lnTo>
                    <a:pt x="10645" y="9144"/>
                  </a:lnTo>
                  <a:cubicBezTo>
                    <a:pt x="10907" y="8870"/>
                    <a:pt x="10907" y="8442"/>
                    <a:pt x="10645" y="8192"/>
                  </a:cubicBezTo>
                  <a:lnTo>
                    <a:pt x="9883" y="7442"/>
                  </a:lnTo>
                  <a:cubicBezTo>
                    <a:pt x="10359" y="6692"/>
                    <a:pt x="10704" y="5846"/>
                    <a:pt x="10907" y="4929"/>
                  </a:cubicBezTo>
                  <a:lnTo>
                    <a:pt x="11966" y="4929"/>
                  </a:lnTo>
                  <a:cubicBezTo>
                    <a:pt x="12336" y="4929"/>
                    <a:pt x="12633" y="4632"/>
                    <a:pt x="12633" y="4251"/>
                  </a:cubicBezTo>
                  <a:lnTo>
                    <a:pt x="12621" y="1810"/>
                  </a:lnTo>
                  <a:cubicBezTo>
                    <a:pt x="12621" y="1429"/>
                    <a:pt x="12300" y="1131"/>
                    <a:pt x="11931" y="1131"/>
                  </a:cubicBezTo>
                  <a:lnTo>
                    <a:pt x="10871" y="1131"/>
                  </a:lnTo>
                  <a:cubicBezTo>
                    <a:pt x="10788" y="750"/>
                    <a:pt x="10669" y="381"/>
                    <a:pt x="10514"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9"/>
            <p:cNvSpPr/>
            <p:nvPr/>
          </p:nvSpPr>
          <p:spPr>
            <a:xfrm rot="-1521129">
              <a:off x="883902" y="3325186"/>
              <a:ext cx="492724" cy="510285"/>
            </a:xfrm>
            <a:custGeom>
              <a:rect b="b" l="l" r="r" t="t"/>
              <a:pathLst>
                <a:path extrusionOk="0" h="7991" w="7716">
                  <a:moveTo>
                    <a:pt x="6632" y="1"/>
                  </a:moveTo>
                  <a:lnTo>
                    <a:pt x="4334" y="13"/>
                  </a:lnTo>
                  <a:cubicBezTo>
                    <a:pt x="5418" y="584"/>
                    <a:pt x="6156" y="1727"/>
                    <a:pt x="6180" y="3037"/>
                  </a:cubicBezTo>
                  <a:cubicBezTo>
                    <a:pt x="6192" y="4930"/>
                    <a:pt x="4656" y="6466"/>
                    <a:pt x="2763" y="6478"/>
                  </a:cubicBezTo>
                  <a:cubicBezTo>
                    <a:pt x="1632" y="6478"/>
                    <a:pt x="632" y="5930"/>
                    <a:pt x="1" y="5073"/>
                  </a:cubicBezTo>
                  <a:lnTo>
                    <a:pt x="1" y="5073"/>
                  </a:lnTo>
                  <a:lnTo>
                    <a:pt x="12" y="7157"/>
                  </a:lnTo>
                  <a:cubicBezTo>
                    <a:pt x="798" y="7692"/>
                    <a:pt x="1763" y="7990"/>
                    <a:pt x="2787" y="7990"/>
                  </a:cubicBezTo>
                  <a:cubicBezTo>
                    <a:pt x="5513" y="7978"/>
                    <a:pt x="7716" y="5764"/>
                    <a:pt x="7692" y="3025"/>
                  </a:cubicBezTo>
                  <a:cubicBezTo>
                    <a:pt x="7692" y="1882"/>
                    <a:pt x="7287" y="834"/>
                    <a:pt x="6632"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9"/>
            <p:cNvSpPr/>
            <p:nvPr/>
          </p:nvSpPr>
          <p:spPr>
            <a:xfrm rot="-1521129">
              <a:off x="1166872" y="3097272"/>
              <a:ext cx="1210481" cy="2002696"/>
            </a:xfrm>
            <a:custGeom>
              <a:rect b="b" l="l" r="r" t="t"/>
              <a:pathLst>
                <a:path extrusionOk="0" h="31362" w="18956">
                  <a:moveTo>
                    <a:pt x="18824" y="0"/>
                  </a:moveTo>
                  <a:lnTo>
                    <a:pt x="1" y="84"/>
                  </a:lnTo>
                  <a:lnTo>
                    <a:pt x="72" y="20122"/>
                  </a:lnTo>
                  <a:lnTo>
                    <a:pt x="120" y="31361"/>
                  </a:lnTo>
                  <a:lnTo>
                    <a:pt x="18955" y="31290"/>
                  </a:lnTo>
                  <a:lnTo>
                    <a:pt x="18836" y="2894"/>
                  </a:lnTo>
                  <a:lnTo>
                    <a:pt x="18824"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 name="Google Shape;411;p9"/>
          <p:cNvSpPr/>
          <p:nvPr/>
        </p:nvSpPr>
        <p:spPr>
          <a:xfrm>
            <a:off x="883624" y="614838"/>
            <a:ext cx="204300" cy="2043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9"/>
          <p:cNvSpPr/>
          <p:nvPr/>
        </p:nvSpPr>
        <p:spPr>
          <a:xfrm>
            <a:off x="3632182" y="413497"/>
            <a:ext cx="226134" cy="226191"/>
          </a:xfrm>
          <a:custGeom>
            <a:rect b="b" l="l" r="r" t="t"/>
            <a:pathLst>
              <a:path extrusionOk="0" h="3430" w="3429">
                <a:moveTo>
                  <a:pt x="1715" y="0"/>
                </a:moveTo>
                <a:cubicBezTo>
                  <a:pt x="774" y="0"/>
                  <a:pt x="0" y="774"/>
                  <a:pt x="0" y="1715"/>
                </a:cubicBezTo>
                <a:cubicBezTo>
                  <a:pt x="0" y="2655"/>
                  <a:pt x="774" y="3429"/>
                  <a:pt x="1715" y="3429"/>
                </a:cubicBezTo>
                <a:cubicBezTo>
                  <a:pt x="2667" y="3429"/>
                  <a:pt x="3429" y="2655"/>
                  <a:pt x="3429" y="1715"/>
                </a:cubicBezTo>
                <a:cubicBezTo>
                  <a:pt x="3429" y="774"/>
                  <a:pt x="2667" y="0"/>
                  <a:pt x="1715" y="0"/>
                </a:cubicBezTo>
                <a:close/>
              </a:path>
            </a:pathLst>
          </a:custGeom>
          <a:solidFill>
            <a:schemeClr val="accent4"/>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9"/>
          <p:cNvSpPr/>
          <p:nvPr/>
        </p:nvSpPr>
        <p:spPr>
          <a:xfrm>
            <a:off x="3368076" y="669950"/>
            <a:ext cx="225409" cy="225400"/>
          </a:xfrm>
          <a:custGeom>
            <a:rect b="b" l="l" r="r" t="t"/>
            <a:pathLst>
              <a:path extrusionOk="0" h="3418" w="3418">
                <a:moveTo>
                  <a:pt x="1703" y="1"/>
                </a:moveTo>
                <a:cubicBezTo>
                  <a:pt x="762" y="1"/>
                  <a:pt x="0" y="763"/>
                  <a:pt x="0" y="1703"/>
                </a:cubicBezTo>
                <a:cubicBezTo>
                  <a:pt x="0" y="2656"/>
                  <a:pt x="762" y="3418"/>
                  <a:pt x="1703" y="3418"/>
                </a:cubicBezTo>
                <a:cubicBezTo>
                  <a:pt x="2655" y="3418"/>
                  <a:pt x="3417" y="2656"/>
                  <a:pt x="3417" y="1703"/>
                </a:cubicBezTo>
                <a:cubicBezTo>
                  <a:pt x="3417" y="763"/>
                  <a:pt x="2655" y="1"/>
                  <a:pt x="1703" y="1"/>
                </a:cubicBezTo>
                <a:close/>
              </a:path>
            </a:pathLst>
          </a:custGeom>
          <a:solidFill>
            <a:schemeClr val="accent6"/>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9"/>
          <p:cNvSpPr txBox="1"/>
          <p:nvPr>
            <p:ph type="title"/>
          </p:nvPr>
        </p:nvSpPr>
        <p:spPr>
          <a:xfrm>
            <a:off x="938700" y="1547325"/>
            <a:ext cx="2496600" cy="20679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15" name="Google Shape;415;p9"/>
          <p:cNvSpPr txBox="1"/>
          <p:nvPr>
            <p:ph idx="1" type="subTitle"/>
          </p:nvPr>
        </p:nvSpPr>
        <p:spPr>
          <a:xfrm>
            <a:off x="5315400" y="938399"/>
            <a:ext cx="2898600" cy="115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solidFill>
                  <a:schemeClr val="lt1"/>
                </a:solidFill>
              </a:defRPr>
            </a:lvl1pPr>
            <a:lvl2pPr lvl="1" rtl="0" algn="ctr">
              <a:lnSpc>
                <a:spcPct val="100000"/>
              </a:lnSpc>
              <a:spcBef>
                <a:spcPts val="1200"/>
              </a:spcBef>
              <a:spcAft>
                <a:spcPts val="0"/>
              </a:spcAft>
              <a:buNone/>
              <a:defRPr sz="1600">
                <a:solidFill>
                  <a:schemeClr val="lt1"/>
                </a:solidFill>
              </a:defRPr>
            </a:lvl2pPr>
            <a:lvl3pPr lvl="2" rtl="0" algn="ctr">
              <a:lnSpc>
                <a:spcPct val="100000"/>
              </a:lnSpc>
              <a:spcBef>
                <a:spcPts val="1200"/>
              </a:spcBef>
              <a:spcAft>
                <a:spcPts val="0"/>
              </a:spcAft>
              <a:buNone/>
              <a:defRPr sz="1600">
                <a:solidFill>
                  <a:schemeClr val="lt1"/>
                </a:solidFill>
              </a:defRPr>
            </a:lvl3pPr>
            <a:lvl4pPr lvl="3" rtl="0" algn="ctr">
              <a:lnSpc>
                <a:spcPct val="100000"/>
              </a:lnSpc>
              <a:spcBef>
                <a:spcPts val="1200"/>
              </a:spcBef>
              <a:spcAft>
                <a:spcPts val="0"/>
              </a:spcAft>
              <a:buNone/>
              <a:defRPr sz="1600">
                <a:solidFill>
                  <a:schemeClr val="lt1"/>
                </a:solidFill>
              </a:defRPr>
            </a:lvl4pPr>
            <a:lvl5pPr lvl="4" rtl="0" algn="ctr">
              <a:lnSpc>
                <a:spcPct val="100000"/>
              </a:lnSpc>
              <a:spcBef>
                <a:spcPts val="1200"/>
              </a:spcBef>
              <a:spcAft>
                <a:spcPts val="0"/>
              </a:spcAft>
              <a:buNone/>
              <a:defRPr sz="1600">
                <a:solidFill>
                  <a:schemeClr val="lt1"/>
                </a:solidFill>
              </a:defRPr>
            </a:lvl5pPr>
            <a:lvl6pPr lvl="5" rtl="0" algn="ctr">
              <a:lnSpc>
                <a:spcPct val="100000"/>
              </a:lnSpc>
              <a:spcBef>
                <a:spcPts val="1200"/>
              </a:spcBef>
              <a:spcAft>
                <a:spcPts val="0"/>
              </a:spcAft>
              <a:buNone/>
              <a:defRPr sz="1600">
                <a:solidFill>
                  <a:schemeClr val="lt1"/>
                </a:solidFill>
              </a:defRPr>
            </a:lvl6pPr>
            <a:lvl7pPr lvl="6" rtl="0" algn="ctr">
              <a:lnSpc>
                <a:spcPct val="100000"/>
              </a:lnSpc>
              <a:spcBef>
                <a:spcPts val="1200"/>
              </a:spcBef>
              <a:spcAft>
                <a:spcPts val="0"/>
              </a:spcAft>
              <a:buNone/>
              <a:defRPr sz="1600">
                <a:solidFill>
                  <a:schemeClr val="lt1"/>
                </a:solidFill>
              </a:defRPr>
            </a:lvl7pPr>
            <a:lvl8pPr lvl="7" rtl="0" algn="ctr">
              <a:lnSpc>
                <a:spcPct val="100000"/>
              </a:lnSpc>
              <a:spcBef>
                <a:spcPts val="1200"/>
              </a:spcBef>
              <a:spcAft>
                <a:spcPts val="0"/>
              </a:spcAft>
              <a:buNone/>
              <a:defRPr sz="1600">
                <a:solidFill>
                  <a:schemeClr val="lt1"/>
                </a:solidFill>
              </a:defRPr>
            </a:lvl8pPr>
            <a:lvl9pPr lvl="8" rtl="0" algn="ctr">
              <a:lnSpc>
                <a:spcPct val="100000"/>
              </a:lnSpc>
              <a:spcBef>
                <a:spcPts val="1200"/>
              </a:spcBef>
              <a:spcAft>
                <a:spcPts val="1200"/>
              </a:spcAft>
              <a:buNone/>
              <a:defRPr sz="1600">
                <a:solidFill>
                  <a:schemeClr val="lt1"/>
                </a:solidFill>
              </a:defRPr>
            </a:lvl9pPr>
          </a:lstStyle>
          <a:p/>
        </p:txBody>
      </p:sp>
      <p:sp>
        <p:nvSpPr>
          <p:cNvPr id="416" name="Google Shape;416;p9"/>
          <p:cNvSpPr txBox="1"/>
          <p:nvPr>
            <p:ph idx="2" type="subTitle"/>
          </p:nvPr>
        </p:nvSpPr>
        <p:spPr>
          <a:xfrm>
            <a:off x="5315400" y="2881949"/>
            <a:ext cx="2898600" cy="115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600">
                <a:solidFill>
                  <a:schemeClr val="lt1"/>
                </a:solidFill>
              </a:defRPr>
            </a:lvl1pPr>
            <a:lvl2pPr lvl="1" rtl="0" algn="ctr">
              <a:lnSpc>
                <a:spcPct val="100000"/>
              </a:lnSpc>
              <a:spcBef>
                <a:spcPts val="1200"/>
              </a:spcBef>
              <a:spcAft>
                <a:spcPts val="0"/>
              </a:spcAft>
              <a:buNone/>
              <a:defRPr sz="1600">
                <a:solidFill>
                  <a:schemeClr val="lt1"/>
                </a:solidFill>
              </a:defRPr>
            </a:lvl2pPr>
            <a:lvl3pPr lvl="2" rtl="0" algn="ctr">
              <a:lnSpc>
                <a:spcPct val="100000"/>
              </a:lnSpc>
              <a:spcBef>
                <a:spcPts val="1200"/>
              </a:spcBef>
              <a:spcAft>
                <a:spcPts val="0"/>
              </a:spcAft>
              <a:buNone/>
              <a:defRPr sz="1600">
                <a:solidFill>
                  <a:schemeClr val="lt1"/>
                </a:solidFill>
              </a:defRPr>
            </a:lvl3pPr>
            <a:lvl4pPr lvl="3" rtl="0" algn="ctr">
              <a:lnSpc>
                <a:spcPct val="100000"/>
              </a:lnSpc>
              <a:spcBef>
                <a:spcPts val="1200"/>
              </a:spcBef>
              <a:spcAft>
                <a:spcPts val="0"/>
              </a:spcAft>
              <a:buNone/>
              <a:defRPr sz="1600">
                <a:solidFill>
                  <a:schemeClr val="lt1"/>
                </a:solidFill>
              </a:defRPr>
            </a:lvl4pPr>
            <a:lvl5pPr lvl="4" rtl="0" algn="ctr">
              <a:lnSpc>
                <a:spcPct val="100000"/>
              </a:lnSpc>
              <a:spcBef>
                <a:spcPts val="1200"/>
              </a:spcBef>
              <a:spcAft>
                <a:spcPts val="0"/>
              </a:spcAft>
              <a:buNone/>
              <a:defRPr sz="1600">
                <a:solidFill>
                  <a:schemeClr val="lt1"/>
                </a:solidFill>
              </a:defRPr>
            </a:lvl5pPr>
            <a:lvl6pPr lvl="5" rtl="0" algn="ctr">
              <a:lnSpc>
                <a:spcPct val="100000"/>
              </a:lnSpc>
              <a:spcBef>
                <a:spcPts val="1200"/>
              </a:spcBef>
              <a:spcAft>
                <a:spcPts val="0"/>
              </a:spcAft>
              <a:buNone/>
              <a:defRPr sz="1600">
                <a:solidFill>
                  <a:schemeClr val="lt1"/>
                </a:solidFill>
              </a:defRPr>
            </a:lvl6pPr>
            <a:lvl7pPr lvl="6" rtl="0" algn="ctr">
              <a:lnSpc>
                <a:spcPct val="100000"/>
              </a:lnSpc>
              <a:spcBef>
                <a:spcPts val="1200"/>
              </a:spcBef>
              <a:spcAft>
                <a:spcPts val="0"/>
              </a:spcAft>
              <a:buNone/>
              <a:defRPr sz="1600">
                <a:solidFill>
                  <a:schemeClr val="lt1"/>
                </a:solidFill>
              </a:defRPr>
            </a:lvl7pPr>
            <a:lvl8pPr lvl="7" rtl="0" algn="ctr">
              <a:lnSpc>
                <a:spcPct val="100000"/>
              </a:lnSpc>
              <a:spcBef>
                <a:spcPts val="1200"/>
              </a:spcBef>
              <a:spcAft>
                <a:spcPts val="0"/>
              </a:spcAft>
              <a:buNone/>
              <a:defRPr sz="1600">
                <a:solidFill>
                  <a:schemeClr val="lt1"/>
                </a:solidFill>
              </a:defRPr>
            </a:lvl8pPr>
            <a:lvl9pPr lvl="8" rtl="0" algn="ctr">
              <a:lnSpc>
                <a:spcPct val="100000"/>
              </a:lnSpc>
              <a:spcBef>
                <a:spcPts val="1200"/>
              </a:spcBef>
              <a:spcAft>
                <a:spcPts val="1200"/>
              </a:spcAft>
              <a:buNone/>
              <a:defRPr sz="1600">
                <a:solidFill>
                  <a:schemeClr val="l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7" name="Shape 417"/>
        <p:cNvGrpSpPr/>
        <p:nvPr/>
      </p:nvGrpSpPr>
      <p:grpSpPr>
        <a:xfrm>
          <a:off x="0" y="0"/>
          <a:ext cx="0" cy="0"/>
          <a:chOff x="0" y="0"/>
          <a:chExt cx="0" cy="0"/>
        </a:xfrm>
      </p:grpSpPr>
      <p:grpSp>
        <p:nvGrpSpPr>
          <p:cNvPr id="418" name="Google Shape;418;p10"/>
          <p:cNvGrpSpPr/>
          <p:nvPr/>
        </p:nvGrpSpPr>
        <p:grpSpPr>
          <a:xfrm>
            <a:off x="5665230" y="2373379"/>
            <a:ext cx="3270295" cy="2854496"/>
            <a:chOff x="5665230" y="2373379"/>
            <a:chExt cx="3270295" cy="2854496"/>
          </a:xfrm>
        </p:grpSpPr>
        <p:sp>
          <p:nvSpPr>
            <p:cNvPr id="419" name="Google Shape;419;p10"/>
            <p:cNvSpPr/>
            <p:nvPr/>
          </p:nvSpPr>
          <p:spPr>
            <a:xfrm>
              <a:off x="7806475" y="4191975"/>
              <a:ext cx="1035900" cy="1035900"/>
            </a:xfrm>
            <a:prstGeom prst="roundRect">
              <a:avLst>
                <a:gd fmla="val 19717" name="adj"/>
              </a:avLst>
            </a:prstGeom>
            <a:noFill/>
            <a:ln cap="flat" cmpd="sng" w="19050">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0"/>
            <p:cNvSpPr/>
            <p:nvPr/>
          </p:nvSpPr>
          <p:spPr>
            <a:xfrm>
              <a:off x="5665232" y="2526371"/>
              <a:ext cx="2765100" cy="2218200"/>
            </a:xfrm>
            <a:prstGeom prst="roundRect">
              <a:avLst>
                <a:gd fmla="val 5206" name="adj"/>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0"/>
            <p:cNvSpPr/>
            <p:nvPr/>
          </p:nvSpPr>
          <p:spPr>
            <a:xfrm>
              <a:off x="5665230" y="2451315"/>
              <a:ext cx="2765100" cy="2181000"/>
            </a:xfrm>
            <a:prstGeom prst="roundRect">
              <a:avLst>
                <a:gd fmla="val 5206" name="adj"/>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0"/>
            <p:cNvSpPr/>
            <p:nvPr/>
          </p:nvSpPr>
          <p:spPr>
            <a:xfrm>
              <a:off x="5994975" y="2373379"/>
              <a:ext cx="563100" cy="153000"/>
            </a:xfrm>
            <a:prstGeom prst="roundRect">
              <a:avLst>
                <a:gd fmla="val 16667" name="adj"/>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0"/>
            <p:cNvSpPr/>
            <p:nvPr/>
          </p:nvSpPr>
          <p:spPr>
            <a:xfrm>
              <a:off x="8731224" y="4501950"/>
              <a:ext cx="204300" cy="204300"/>
            </a:xfrm>
            <a:prstGeom prst="ellipse">
              <a:avLst/>
            </a:pr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 name="Google Shape;424;p10"/>
          <p:cNvSpPr txBox="1"/>
          <p:nvPr>
            <p:ph idx="1" type="body"/>
          </p:nvPr>
        </p:nvSpPr>
        <p:spPr>
          <a:xfrm>
            <a:off x="6029880" y="2780675"/>
            <a:ext cx="2035800" cy="15222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sz="2400">
                <a:solidFill>
                  <a:schemeClr val="lt1"/>
                </a:solidFill>
                <a:latin typeface="Open Sans ExtraBold"/>
                <a:ea typeface="Open Sans ExtraBold"/>
                <a:cs typeface="Open Sans ExtraBold"/>
                <a:sym typeface="Open Sans ExtraBold"/>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36" Type="http://schemas.openxmlformats.org/officeDocument/2006/relationships/theme" Target="../theme/theme2.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400" y="381209"/>
            <a:ext cx="77172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400"/>
              <a:buFont typeface="Open Sans ExtraBold"/>
              <a:buNone/>
              <a:defRPr sz="2400">
                <a:solidFill>
                  <a:schemeClr val="dk1"/>
                </a:solidFill>
                <a:latin typeface="Open Sans ExtraBold"/>
                <a:ea typeface="Open Sans ExtraBold"/>
                <a:cs typeface="Open Sans ExtraBold"/>
                <a:sym typeface="Open Sans ExtraBold"/>
              </a:defRPr>
            </a:lvl1pPr>
            <a:lvl2pPr lvl="1">
              <a:spcBef>
                <a:spcPts val="0"/>
              </a:spcBef>
              <a:spcAft>
                <a:spcPts val="0"/>
              </a:spcAft>
              <a:buClr>
                <a:schemeClr val="dk1"/>
              </a:buClr>
              <a:buSzPts val="2400"/>
              <a:buFont typeface="Open Sans ExtraBold"/>
              <a:buNone/>
              <a:defRPr sz="2400">
                <a:solidFill>
                  <a:schemeClr val="dk1"/>
                </a:solidFill>
                <a:latin typeface="Open Sans ExtraBold"/>
                <a:ea typeface="Open Sans ExtraBold"/>
                <a:cs typeface="Open Sans ExtraBold"/>
                <a:sym typeface="Open Sans ExtraBold"/>
              </a:defRPr>
            </a:lvl2pPr>
            <a:lvl3pPr lvl="2">
              <a:spcBef>
                <a:spcPts val="0"/>
              </a:spcBef>
              <a:spcAft>
                <a:spcPts val="0"/>
              </a:spcAft>
              <a:buClr>
                <a:schemeClr val="dk1"/>
              </a:buClr>
              <a:buSzPts val="2400"/>
              <a:buFont typeface="Open Sans ExtraBold"/>
              <a:buNone/>
              <a:defRPr sz="2400">
                <a:solidFill>
                  <a:schemeClr val="dk1"/>
                </a:solidFill>
                <a:latin typeface="Open Sans ExtraBold"/>
                <a:ea typeface="Open Sans ExtraBold"/>
                <a:cs typeface="Open Sans ExtraBold"/>
                <a:sym typeface="Open Sans ExtraBold"/>
              </a:defRPr>
            </a:lvl3pPr>
            <a:lvl4pPr lvl="3">
              <a:spcBef>
                <a:spcPts val="0"/>
              </a:spcBef>
              <a:spcAft>
                <a:spcPts val="0"/>
              </a:spcAft>
              <a:buClr>
                <a:schemeClr val="dk1"/>
              </a:buClr>
              <a:buSzPts val="2400"/>
              <a:buFont typeface="Open Sans ExtraBold"/>
              <a:buNone/>
              <a:defRPr sz="2400">
                <a:solidFill>
                  <a:schemeClr val="dk1"/>
                </a:solidFill>
                <a:latin typeface="Open Sans ExtraBold"/>
                <a:ea typeface="Open Sans ExtraBold"/>
                <a:cs typeface="Open Sans ExtraBold"/>
                <a:sym typeface="Open Sans ExtraBold"/>
              </a:defRPr>
            </a:lvl4pPr>
            <a:lvl5pPr lvl="4">
              <a:spcBef>
                <a:spcPts val="0"/>
              </a:spcBef>
              <a:spcAft>
                <a:spcPts val="0"/>
              </a:spcAft>
              <a:buClr>
                <a:schemeClr val="dk1"/>
              </a:buClr>
              <a:buSzPts val="2400"/>
              <a:buFont typeface="Open Sans ExtraBold"/>
              <a:buNone/>
              <a:defRPr sz="2400">
                <a:solidFill>
                  <a:schemeClr val="dk1"/>
                </a:solidFill>
                <a:latin typeface="Open Sans ExtraBold"/>
                <a:ea typeface="Open Sans ExtraBold"/>
                <a:cs typeface="Open Sans ExtraBold"/>
                <a:sym typeface="Open Sans ExtraBold"/>
              </a:defRPr>
            </a:lvl5pPr>
            <a:lvl6pPr lvl="5">
              <a:spcBef>
                <a:spcPts val="0"/>
              </a:spcBef>
              <a:spcAft>
                <a:spcPts val="0"/>
              </a:spcAft>
              <a:buClr>
                <a:schemeClr val="dk1"/>
              </a:buClr>
              <a:buSzPts val="2400"/>
              <a:buFont typeface="Open Sans ExtraBold"/>
              <a:buNone/>
              <a:defRPr sz="2400">
                <a:solidFill>
                  <a:schemeClr val="dk1"/>
                </a:solidFill>
                <a:latin typeface="Open Sans ExtraBold"/>
                <a:ea typeface="Open Sans ExtraBold"/>
                <a:cs typeface="Open Sans ExtraBold"/>
                <a:sym typeface="Open Sans ExtraBold"/>
              </a:defRPr>
            </a:lvl6pPr>
            <a:lvl7pPr lvl="6">
              <a:spcBef>
                <a:spcPts val="0"/>
              </a:spcBef>
              <a:spcAft>
                <a:spcPts val="0"/>
              </a:spcAft>
              <a:buClr>
                <a:schemeClr val="dk1"/>
              </a:buClr>
              <a:buSzPts val="2400"/>
              <a:buFont typeface="Open Sans ExtraBold"/>
              <a:buNone/>
              <a:defRPr sz="2400">
                <a:solidFill>
                  <a:schemeClr val="dk1"/>
                </a:solidFill>
                <a:latin typeface="Open Sans ExtraBold"/>
                <a:ea typeface="Open Sans ExtraBold"/>
                <a:cs typeface="Open Sans ExtraBold"/>
                <a:sym typeface="Open Sans ExtraBold"/>
              </a:defRPr>
            </a:lvl7pPr>
            <a:lvl8pPr lvl="7">
              <a:spcBef>
                <a:spcPts val="0"/>
              </a:spcBef>
              <a:spcAft>
                <a:spcPts val="0"/>
              </a:spcAft>
              <a:buClr>
                <a:schemeClr val="dk1"/>
              </a:buClr>
              <a:buSzPts val="2400"/>
              <a:buFont typeface="Open Sans ExtraBold"/>
              <a:buNone/>
              <a:defRPr sz="2400">
                <a:solidFill>
                  <a:schemeClr val="dk1"/>
                </a:solidFill>
                <a:latin typeface="Open Sans ExtraBold"/>
                <a:ea typeface="Open Sans ExtraBold"/>
                <a:cs typeface="Open Sans ExtraBold"/>
                <a:sym typeface="Open Sans ExtraBold"/>
              </a:defRPr>
            </a:lvl8pPr>
            <a:lvl9pPr lvl="8">
              <a:spcBef>
                <a:spcPts val="0"/>
              </a:spcBef>
              <a:spcAft>
                <a:spcPts val="0"/>
              </a:spcAft>
              <a:buClr>
                <a:schemeClr val="dk1"/>
              </a:buClr>
              <a:buSzPts val="2400"/>
              <a:buFont typeface="Open Sans ExtraBold"/>
              <a:buNone/>
              <a:defRPr sz="2400">
                <a:solidFill>
                  <a:schemeClr val="dk1"/>
                </a:solidFill>
                <a:latin typeface="Open Sans ExtraBold"/>
                <a:ea typeface="Open Sans ExtraBold"/>
                <a:cs typeface="Open Sans ExtraBold"/>
                <a:sym typeface="Open Sans ExtraBold"/>
              </a:defRPr>
            </a:lvl9pPr>
          </a:lstStyle>
          <a:p/>
        </p:txBody>
      </p:sp>
      <p:sp>
        <p:nvSpPr>
          <p:cNvPr id="7" name="Google Shape;7;p1"/>
          <p:cNvSpPr txBox="1"/>
          <p:nvPr>
            <p:ph idx="1" type="body"/>
          </p:nvPr>
        </p:nvSpPr>
        <p:spPr>
          <a:xfrm>
            <a:off x="713400" y="1152475"/>
            <a:ext cx="77172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Roboto Mono"/>
              <a:buChar char="●"/>
              <a:defRPr sz="1800">
                <a:solidFill>
                  <a:schemeClr val="dk1"/>
                </a:solidFill>
                <a:latin typeface="Roboto Mono"/>
                <a:ea typeface="Roboto Mono"/>
                <a:cs typeface="Roboto Mono"/>
                <a:sym typeface="Roboto Mono"/>
              </a:defRPr>
            </a:lvl1pPr>
            <a:lvl2pPr indent="-317500" lvl="1" marL="914400">
              <a:lnSpc>
                <a:spcPct val="100000"/>
              </a:lnSpc>
              <a:spcBef>
                <a:spcPts val="0"/>
              </a:spcBef>
              <a:spcAft>
                <a:spcPts val="0"/>
              </a:spcAft>
              <a:buClr>
                <a:schemeClr val="dk1"/>
              </a:buClr>
              <a:buSzPts val="1400"/>
              <a:buFont typeface="Roboto Mono"/>
              <a:buChar char="○"/>
              <a:defRPr sz="1400">
                <a:solidFill>
                  <a:schemeClr val="dk1"/>
                </a:solidFill>
                <a:latin typeface="Roboto Mono"/>
                <a:ea typeface="Roboto Mono"/>
                <a:cs typeface="Roboto Mono"/>
                <a:sym typeface="Roboto Mono"/>
              </a:defRPr>
            </a:lvl2pPr>
            <a:lvl3pPr indent="-317500" lvl="2" marL="1371600">
              <a:lnSpc>
                <a:spcPct val="100000"/>
              </a:lnSpc>
              <a:spcBef>
                <a:spcPts val="0"/>
              </a:spcBef>
              <a:spcAft>
                <a:spcPts val="0"/>
              </a:spcAft>
              <a:buClr>
                <a:schemeClr val="dk1"/>
              </a:buClr>
              <a:buSzPts val="1400"/>
              <a:buFont typeface="Roboto Mono"/>
              <a:buChar char="■"/>
              <a:defRPr sz="1400">
                <a:solidFill>
                  <a:schemeClr val="dk1"/>
                </a:solidFill>
                <a:latin typeface="Roboto Mono"/>
                <a:ea typeface="Roboto Mono"/>
                <a:cs typeface="Roboto Mono"/>
                <a:sym typeface="Roboto Mono"/>
              </a:defRPr>
            </a:lvl3pPr>
            <a:lvl4pPr indent="-317500" lvl="3" marL="1828800">
              <a:lnSpc>
                <a:spcPct val="100000"/>
              </a:lnSpc>
              <a:spcBef>
                <a:spcPts val="0"/>
              </a:spcBef>
              <a:spcAft>
                <a:spcPts val="0"/>
              </a:spcAft>
              <a:buClr>
                <a:schemeClr val="dk1"/>
              </a:buClr>
              <a:buSzPts val="1400"/>
              <a:buFont typeface="Roboto Mono"/>
              <a:buChar char="●"/>
              <a:defRPr sz="1400">
                <a:solidFill>
                  <a:schemeClr val="dk1"/>
                </a:solidFill>
                <a:latin typeface="Roboto Mono"/>
                <a:ea typeface="Roboto Mono"/>
                <a:cs typeface="Roboto Mono"/>
                <a:sym typeface="Roboto Mono"/>
              </a:defRPr>
            </a:lvl4pPr>
            <a:lvl5pPr indent="-317500" lvl="4" marL="2286000">
              <a:lnSpc>
                <a:spcPct val="100000"/>
              </a:lnSpc>
              <a:spcBef>
                <a:spcPts val="0"/>
              </a:spcBef>
              <a:spcAft>
                <a:spcPts val="0"/>
              </a:spcAft>
              <a:buClr>
                <a:schemeClr val="dk1"/>
              </a:buClr>
              <a:buSzPts val="1400"/>
              <a:buFont typeface="Roboto Mono"/>
              <a:buChar char="○"/>
              <a:defRPr sz="1400">
                <a:solidFill>
                  <a:schemeClr val="dk1"/>
                </a:solidFill>
                <a:latin typeface="Roboto Mono"/>
                <a:ea typeface="Roboto Mono"/>
                <a:cs typeface="Roboto Mono"/>
                <a:sym typeface="Roboto Mono"/>
              </a:defRPr>
            </a:lvl5pPr>
            <a:lvl6pPr indent="-317500" lvl="5" marL="2743200">
              <a:lnSpc>
                <a:spcPct val="100000"/>
              </a:lnSpc>
              <a:spcBef>
                <a:spcPts val="0"/>
              </a:spcBef>
              <a:spcAft>
                <a:spcPts val="0"/>
              </a:spcAft>
              <a:buClr>
                <a:schemeClr val="dk1"/>
              </a:buClr>
              <a:buSzPts val="1400"/>
              <a:buFont typeface="Roboto Mono"/>
              <a:buChar char="■"/>
              <a:defRPr sz="1400">
                <a:solidFill>
                  <a:schemeClr val="dk1"/>
                </a:solidFill>
                <a:latin typeface="Roboto Mono"/>
                <a:ea typeface="Roboto Mono"/>
                <a:cs typeface="Roboto Mono"/>
                <a:sym typeface="Roboto Mono"/>
              </a:defRPr>
            </a:lvl6pPr>
            <a:lvl7pPr indent="-317500" lvl="6" marL="3200400">
              <a:lnSpc>
                <a:spcPct val="100000"/>
              </a:lnSpc>
              <a:spcBef>
                <a:spcPts val="0"/>
              </a:spcBef>
              <a:spcAft>
                <a:spcPts val="0"/>
              </a:spcAft>
              <a:buClr>
                <a:schemeClr val="dk1"/>
              </a:buClr>
              <a:buSzPts val="1400"/>
              <a:buFont typeface="Roboto Mono"/>
              <a:buChar char="●"/>
              <a:defRPr sz="1400">
                <a:solidFill>
                  <a:schemeClr val="dk1"/>
                </a:solidFill>
                <a:latin typeface="Roboto Mono"/>
                <a:ea typeface="Roboto Mono"/>
                <a:cs typeface="Roboto Mono"/>
                <a:sym typeface="Roboto Mono"/>
              </a:defRPr>
            </a:lvl7pPr>
            <a:lvl8pPr indent="-317500" lvl="7" marL="3657600">
              <a:lnSpc>
                <a:spcPct val="100000"/>
              </a:lnSpc>
              <a:spcBef>
                <a:spcPts val="0"/>
              </a:spcBef>
              <a:spcAft>
                <a:spcPts val="0"/>
              </a:spcAft>
              <a:buClr>
                <a:schemeClr val="dk1"/>
              </a:buClr>
              <a:buSzPts val="1400"/>
              <a:buFont typeface="Roboto Mono"/>
              <a:buChar char="○"/>
              <a:defRPr sz="1400">
                <a:solidFill>
                  <a:schemeClr val="dk1"/>
                </a:solidFill>
                <a:latin typeface="Roboto Mono"/>
                <a:ea typeface="Roboto Mono"/>
                <a:cs typeface="Roboto Mono"/>
                <a:sym typeface="Roboto Mono"/>
              </a:defRPr>
            </a:lvl8pPr>
            <a:lvl9pPr indent="-317500" lvl="8" marL="4114800">
              <a:lnSpc>
                <a:spcPct val="100000"/>
              </a:lnSpc>
              <a:spcBef>
                <a:spcPts val="0"/>
              </a:spcBef>
              <a:spcAft>
                <a:spcPts val="0"/>
              </a:spcAft>
              <a:buClr>
                <a:schemeClr val="dk1"/>
              </a:buClr>
              <a:buSzPts val="1400"/>
              <a:buFont typeface="Roboto Mono"/>
              <a:buChar char="■"/>
              <a:defRPr sz="1400">
                <a:solidFill>
                  <a:schemeClr val="dk1"/>
                </a:solidFill>
                <a:latin typeface="Roboto Mono"/>
                <a:ea typeface="Roboto Mono"/>
                <a:cs typeface="Roboto Mono"/>
                <a:sym typeface="Roboto Mon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15.png"/><Relationship Id="rId4" Type="http://schemas.openxmlformats.org/officeDocument/2006/relationships/image" Target="../media/image7.png"/><Relationship Id="rId9" Type="http://schemas.openxmlformats.org/officeDocument/2006/relationships/image" Target="../media/image14.png"/><Relationship Id="rId5" Type="http://schemas.openxmlformats.org/officeDocument/2006/relationships/image" Target="../media/image1.png"/><Relationship Id="rId6" Type="http://schemas.openxmlformats.org/officeDocument/2006/relationships/image" Target="../media/image11.png"/><Relationship Id="rId7" Type="http://schemas.openxmlformats.org/officeDocument/2006/relationships/image" Target="../media/image10.png"/><Relationship Id="rId8"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12.png"/><Relationship Id="rId4" Type="http://schemas.openxmlformats.org/officeDocument/2006/relationships/image" Target="../media/image6.png"/><Relationship Id="rId5" Type="http://schemas.openxmlformats.org/officeDocument/2006/relationships/image" Target="../media/image13.png"/><Relationship Id="rId6" Type="http://schemas.openxmlformats.org/officeDocument/2006/relationships/image" Target="../media/image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 Id="rId3"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7.xml"/><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9.png"/><Relationship Id="rId5" Type="http://schemas.openxmlformats.org/officeDocument/2006/relationships/image" Target="../media/image2.png"/><Relationship Id="rId6"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0" name="Shape 1400"/>
        <p:cNvGrpSpPr/>
        <p:nvPr/>
      </p:nvGrpSpPr>
      <p:grpSpPr>
        <a:xfrm>
          <a:off x="0" y="0"/>
          <a:ext cx="0" cy="0"/>
          <a:chOff x="0" y="0"/>
          <a:chExt cx="0" cy="0"/>
        </a:xfrm>
      </p:grpSpPr>
      <p:sp>
        <p:nvSpPr>
          <p:cNvPr id="1401" name="Google Shape;1401;p37"/>
          <p:cNvSpPr txBox="1"/>
          <p:nvPr>
            <p:ph type="title"/>
          </p:nvPr>
        </p:nvSpPr>
        <p:spPr>
          <a:xfrm>
            <a:off x="884419" y="1142789"/>
            <a:ext cx="3024300" cy="9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500"/>
              <a:t>CISC108</a:t>
            </a:r>
            <a:endParaRPr sz="5500"/>
          </a:p>
        </p:txBody>
      </p:sp>
      <p:sp>
        <p:nvSpPr>
          <p:cNvPr id="1402" name="Google Shape;1402;p37"/>
          <p:cNvSpPr txBox="1"/>
          <p:nvPr>
            <p:ph idx="1" type="subTitle"/>
          </p:nvPr>
        </p:nvSpPr>
        <p:spPr>
          <a:xfrm>
            <a:off x="3842025" y="3671475"/>
            <a:ext cx="4291500" cy="72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Week 15 - The End</a:t>
            </a:r>
            <a:endParaRPr/>
          </a:p>
        </p:txBody>
      </p:sp>
      <p:sp>
        <p:nvSpPr>
          <p:cNvPr id="1403" name="Google Shape;1403;p37"/>
          <p:cNvSpPr txBox="1"/>
          <p:nvPr>
            <p:ph idx="2" type="subTitle"/>
          </p:nvPr>
        </p:nvSpPr>
        <p:spPr>
          <a:xfrm>
            <a:off x="5639350" y="2524600"/>
            <a:ext cx="2590200" cy="86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000"/>
              <a:t>[Professor Name]</a:t>
            </a:r>
            <a:endParaRPr sz="2000"/>
          </a:p>
          <a:p>
            <a:pPr indent="0" lvl="0" marL="0" rtl="0" algn="l">
              <a:spcBef>
                <a:spcPts val="0"/>
              </a:spcBef>
              <a:spcAft>
                <a:spcPts val="0"/>
              </a:spcAft>
              <a:buNone/>
            </a:pPr>
            <a:r>
              <a:rPr lang="en" sz="1700">
                <a:latin typeface="Open Sans"/>
                <a:ea typeface="Open Sans"/>
                <a:cs typeface="Open Sans"/>
                <a:sym typeface="Open Sans"/>
              </a:rPr>
              <a:t>University of Delaware</a:t>
            </a:r>
            <a:endParaRPr>
              <a:latin typeface="Open Sans"/>
              <a:ea typeface="Open Sans"/>
              <a:cs typeface="Open Sans"/>
              <a:sym typeface="Open Sans"/>
            </a:endParaRPr>
          </a:p>
        </p:txBody>
      </p:sp>
      <p:sp>
        <p:nvSpPr>
          <p:cNvPr id="1404" name="Google Shape;1404;p37"/>
          <p:cNvSpPr txBox="1"/>
          <p:nvPr>
            <p:ph idx="3" type="subTitle"/>
          </p:nvPr>
        </p:nvSpPr>
        <p:spPr>
          <a:xfrm>
            <a:off x="2307250" y="2479161"/>
            <a:ext cx="3026700" cy="96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300"/>
              <a:t>Introduction to Computer Science</a:t>
            </a:r>
            <a:endParaRPr sz="23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2" name="Shape 1472"/>
        <p:cNvGrpSpPr/>
        <p:nvPr/>
      </p:nvGrpSpPr>
      <p:grpSpPr>
        <a:xfrm>
          <a:off x="0" y="0"/>
          <a:ext cx="0" cy="0"/>
          <a:chOff x="0" y="0"/>
          <a:chExt cx="0" cy="0"/>
        </a:xfrm>
      </p:grpSpPr>
      <p:sp>
        <p:nvSpPr>
          <p:cNvPr id="1473" name="Google Shape;1473;p46"/>
          <p:cNvSpPr txBox="1"/>
          <p:nvPr>
            <p:ph idx="2" type="subTitle"/>
          </p:nvPr>
        </p:nvSpPr>
        <p:spPr>
          <a:xfrm>
            <a:off x="3247200" y="3315558"/>
            <a:ext cx="2649600" cy="3714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t/>
            </a:r>
            <a:endParaRPr/>
          </a:p>
        </p:txBody>
      </p:sp>
      <p:sp>
        <p:nvSpPr>
          <p:cNvPr id="1474" name="Google Shape;1474;p46"/>
          <p:cNvSpPr txBox="1"/>
          <p:nvPr>
            <p:ph idx="1" type="subTitle"/>
          </p:nvPr>
        </p:nvSpPr>
        <p:spPr>
          <a:xfrm>
            <a:off x="1820400" y="1329925"/>
            <a:ext cx="5503200" cy="124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300"/>
              <a:t>Succeeding in Computer Science</a:t>
            </a:r>
            <a:endParaRPr sz="3300"/>
          </a:p>
        </p:txBody>
      </p:sp>
      <p:sp>
        <p:nvSpPr>
          <p:cNvPr id="1475" name="Google Shape;1475;p46"/>
          <p:cNvSpPr txBox="1"/>
          <p:nvPr/>
        </p:nvSpPr>
        <p:spPr>
          <a:xfrm>
            <a:off x="3247200" y="2743488"/>
            <a:ext cx="2649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oboto Mono"/>
                <a:ea typeface="Roboto Mono"/>
                <a:cs typeface="Roboto Mono"/>
                <a:sym typeface="Roboto Mono"/>
              </a:rPr>
              <a:t>(And more generally)</a:t>
            </a:r>
            <a:endParaRPr>
              <a:latin typeface="Roboto Mono"/>
              <a:ea typeface="Roboto Mono"/>
              <a:cs typeface="Roboto Mono"/>
              <a:sym typeface="Roboto Mon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9" name="Shape 1479"/>
        <p:cNvGrpSpPr/>
        <p:nvPr/>
      </p:nvGrpSpPr>
      <p:grpSpPr>
        <a:xfrm>
          <a:off x="0" y="0"/>
          <a:ext cx="0" cy="0"/>
          <a:chOff x="0" y="0"/>
          <a:chExt cx="0" cy="0"/>
        </a:xfrm>
      </p:grpSpPr>
      <p:sp>
        <p:nvSpPr>
          <p:cNvPr id="1480" name="Google Shape;1480;p47"/>
          <p:cNvSpPr txBox="1"/>
          <p:nvPr>
            <p:ph type="title"/>
          </p:nvPr>
        </p:nvSpPr>
        <p:spPr>
          <a:xfrm>
            <a:off x="713400" y="381209"/>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“Conventional Path to Success”</a:t>
            </a:r>
            <a:endParaRPr/>
          </a:p>
        </p:txBody>
      </p:sp>
      <p:pic>
        <p:nvPicPr>
          <p:cNvPr id="1481" name="Google Shape;1481;p47"/>
          <p:cNvPicPr preferRelativeResize="0"/>
          <p:nvPr/>
        </p:nvPicPr>
        <p:blipFill>
          <a:blip r:embed="rId3">
            <a:alphaModFix/>
          </a:blip>
          <a:stretch>
            <a:fillRect/>
          </a:stretch>
        </p:blipFill>
        <p:spPr>
          <a:xfrm>
            <a:off x="152400" y="1106309"/>
            <a:ext cx="8839202" cy="365866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5" name="Shape 1485"/>
        <p:cNvGrpSpPr/>
        <p:nvPr/>
      </p:nvGrpSpPr>
      <p:grpSpPr>
        <a:xfrm>
          <a:off x="0" y="0"/>
          <a:ext cx="0" cy="0"/>
          <a:chOff x="0" y="0"/>
          <a:chExt cx="0" cy="0"/>
        </a:xfrm>
      </p:grpSpPr>
      <p:sp>
        <p:nvSpPr>
          <p:cNvPr id="1486" name="Google Shape;1486;p48"/>
          <p:cNvSpPr txBox="1"/>
          <p:nvPr>
            <p:ph type="title"/>
          </p:nvPr>
        </p:nvSpPr>
        <p:spPr>
          <a:xfrm>
            <a:off x="938700" y="1547325"/>
            <a:ext cx="2496600" cy="2067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500"/>
              <a:t>What is actually “success” for you?</a:t>
            </a:r>
            <a:endParaRPr sz="3500"/>
          </a:p>
        </p:txBody>
      </p:sp>
      <p:sp>
        <p:nvSpPr>
          <p:cNvPr id="1487" name="Google Shape;1487;p48"/>
          <p:cNvSpPr txBox="1"/>
          <p:nvPr>
            <p:ph idx="1" type="subTitle"/>
          </p:nvPr>
        </p:nvSpPr>
        <p:spPr>
          <a:xfrm>
            <a:off x="5315400" y="960975"/>
            <a:ext cx="3058800" cy="114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Industry Track:</a:t>
            </a:r>
            <a:endParaRPr sz="1200"/>
          </a:p>
          <a:p>
            <a:pPr indent="-317500" lvl="0" marL="457200" rtl="0" algn="l">
              <a:spcBef>
                <a:spcPts val="1200"/>
              </a:spcBef>
              <a:spcAft>
                <a:spcPts val="0"/>
              </a:spcAft>
              <a:buSzPts val="1400"/>
              <a:buChar char="●"/>
            </a:pPr>
            <a:r>
              <a:rPr lang="en" sz="1200"/>
              <a:t>High paying corporate job</a:t>
            </a:r>
            <a:endParaRPr sz="1200"/>
          </a:p>
          <a:p>
            <a:pPr indent="-317500" lvl="0" marL="457200" rtl="0" algn="l">
              <a:spcBef>
                <a:spcPts val="0"/>
              </a:spcBef>
              <a:spcAft>
                <a:spcPts val="0"/>
              </a:spcAft>
              <a:buSzPts val="1400"/>
              <a:buChar char="●"/>
            </a:pPr>
            <a:r>
              <a:rPr lang="en" sz="1200"/>
              <a:t>Exciting start-up</a:t>
            </a:r>
            <a:endParaRPr sz="1200"/>
          </a:p>
          <a:p>
            <a:pPr indent="-304800" lvl="0" marL="457200" rtl="0" algn="l">
              <a:spcBef>
                <a:spcPts val="0"/>
              </a:spcBef>
              <a:spcAft>
                <a:spcPts val="0"/>
              </a:spcAft>
              <a:buSzPts val="1200"/>
              <a:buChar char="●"/>
            </a:pPr>
            <a:r>
              <a:rPr lang="en" sz="1200"/>
              <a:t>Independent contracting</a:t>
            </a:r>
            <a:endParaRPr sz="1200"/>
          </a:p>
          <a:p>
            <a:pPr indent="-304800" lvl="0" marL="457200" rtl="0" algn="l">
              <a:spcBef>
                <a:spcPts val="0"/>
              </a:spcBef>
              <a:spcAft>
                <a:spcPts val="0"/>
              </a:spcAft>
              <a:buSzPts val="1200"/>
              <a:buChar char="●"/>
            </a:pPr>
            <a:r>
              <a:rPr lang="en" sz="1200"/>
              <a:t>...</a:t>
            </a:r>
            <a:endParaRPr sz="1200"/>
          </a:p>
        </p:txBody>
      </p:sp>
      <p:sp>
        <p:nvSpPr>
          <p:cNvPr id="1488" name="Google Shape;1488;p48"/>
          <p:cNvSpPr txBox="1"/>
          <p:nvPr>
            <p:ph idx="2" type="subTitle"/>
          </p:nvPr>
        </p:nvSpPr>
        <p:spPr>
          <a:xfrm>
            <a:off x="5315400" y="2890350"/>
            <a:ext cx="3058800" cy="134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Academic Track:</a:t>
            </a:r>
            <a:endParaRPr sz="1200"/>
          </a:p>
          <a:p>
            <a:pPr indent="-317500" lvl="0" marL="457200" rtl="0" algn="l">
              <a:spcBef>
                <a:spcPts val="1200"/>
              </a:spcBef>
              <a:spcAft>
                <a:spcPts val="0"/>
              </a:spcAft>
              <a:buSzPts val="1400"/>
              <a:buChar char="●"/>
            </a:pPr>
            <a:r>
              <a:rPr lang="en" sz="1200"/>
              <a:t>Prestigious</a:t>
            </a:r>
            <a:r>
              <a:rPr lang="en" sz="1200"/>
              <a:t> </a:t>
            </a:r>
            <a:r>
              <a:rPr lang="en" sz="1200"/>
              <a:t>research job</a:t>
            </a:r>
            <a:endParaRPr sz="1200"/>
          </a:p>
          <a:p>
            <a:pPr indent="-317500" lvl="0" marL="457200" rtl="0" algn="l">
              <a:spcBef>
                <a:spcPts val="0"/>
              </a:spcBef>
              <a:spcAft>
                <a:spcPts val="0"/>
              </a:spcAft>
              <a:buSzPts val="1400"/>
              <a:buChar char="●"/>
            </a:pPr>
            <a:r>
              <a:rPr lang="en" sz="1200"/>
              <a:t>Fulfilling teaching job</a:t>
            </a:r>
            <a:endParaRPr sz="1200"/>
          </a:p>
          <a:p>
            <a:pPr indent="-304800" lvl="0" marL="457200" rtl="0" algn="l">
              <a:spcBef>
                <a:spcPts val="0"/>
              </a:spcBef>
              <a:spcAft>
                <a:spcPts val="0"/>
              </a:spcAft>
              <a:buSzPts val="1200"/>
              <a:buChar char="●"/>
            </a:pPr>
            <a:r>
              <a:rPr lang="en" sz="1200"/>
              <a:t>Scientific lab position</a:t>
            </a:r>
            <a:endParaRPr sz="1200"/>
          </a:p>
          <a:p>
            <a:pPr indent="-304800" lvl="0" marL="457200" rtl="0" algn="l">
              <a:spcBef>
                <a:spcPts val="0"/>
              </a:spcBef>
              <a:spcAft>
                <a:spcPts val="0"/>
              </a:spcAft>
              <a:buSzPts val="1200"/>
              <a:buChar char="●"/>
            </a:pPr>
            <a:r>
              <a:rPr lang="en" sz="1200"/>
              <a:t>...</a:t>
            </a:r>
            <a:endParaRPr sz="12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2" name="Shape 1492"/>
        <p:cNvGrpSpPr/>
        <p:nvPr/>
      </p:nvGrpSpPr>
      <p:grpSpPr>
        <a:xfrm>
          <a:off x="0" y="0"/>
          <a:ext cx="0" cy="0"/>
          <a:chOff x="0" y="0"/>
          <a:chExt cx="0" cy="0"/>
        </a:xfrm>
      </p:grpSpPr>
      <p:sp>
        <p:nvSpPr>
          <p:cNvPr id="1493" name="Google Shape;1493;p49"/>
          <p:cNvSpPr txBox="1"/>
          <p:nvPr>
            <p:ph type="title"/>
          </p:nvPr>
        </p:nvSpPr>
        <p:spPr>
          <a:xfrm>
            <a:off x="713400" y="381209"/>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Actually Reaching Your Success</a:t>
            </a:r>
            <a:endParaRPr/>
          </a:p>
        </p:txBody>
      </p:sp>
      <p:pic>
        <p:nvPicPr>
          <p:cNvPr id="1494" name="Google Shape;1494;p49"/>
          <p:cNvPicPr preferRelativeResize="0"/>
          <p:nvPr/>
        </p:nvPicPr>
        <p:blipFill>
          <a:blip r:embed="rId3">
            <a:alphaModFix/>
          </a:blip>
          <a:stretch>
            <a:fillRect/>
          </a:stretch>
        </p:blipFill>
        <p:spPr>
          <a:xfrm>
            <a:off x="152400" y="1106309"/>
            <a:ext cx="8163273" cy="3884791"/>
          </a:xfrm>
          <a:prstGeom prst="rect">
            <a:avLst/>
          </a:prstGeom>
          <a:noFill/>
          <a:ln>
            <a:noFill/>
          </a:ln>
        </p:spPr>
      </p:pic>
      <p:sp>
        <p:nvSpPr>
          <p:cNvPr id="1495" name="Google Shape;1495;p49"/>
          <p:cNvSpPr/>
          <p:nvPr/>
        </p:nvSpPr>
        <p:spPr>
          <a:xfrm>
            <a:off x="1619925" y="1464350"/>
            <a:ext cx="1409400" cy="3358800"/>
          </a:xfrm>
          <a:prstGeom prst="rect">
            <a:avLst/>
          </a:prstGeom>
          <a:solidFill>
            <a:srgbClr val="FFF2CC">
              <a:alpha val="38100"/>
            </a:srgbClr>
          </a:solidFill>
          <a:ln cap="flat" cmpd="sng" w="9525">
            <a:solidFill>
              <a:schemeClr val="dk2"/>
            </a:solidFill>
            <a:prstDash val="solid"/>
            <a:round/>
            <a:headEnd len="sm" w="sm" type="none"/>
            <a:tailEnd len="sm" w="sm" type="none"/>
          </a:ln>
        </p:spPr>
        <p:txBody>
          <a:bodyPr anchorCtr="0" anchor="b" bIns="91425" lIns="91425" spcFirstLastPara="1" rIns="91425" wrap="square" tIns="91425">
            <a:noAutofit/>
          </a:bodyPr>
          <a:lstStyle/>
          <a:p>
            <a:pPr indent="0" lvl="0" marL="0" rtl="0" algn="ctr">
              <a:spcBef>
                <a:spcPts val="0"/>
              </a:spcBef>
              <a:spcAft>
                <a:spcPts val="0"/>
              </a:spcAft>
              <a:buNone/>
            </a:pPr>
            <a:r>
              <a:rPr lang="en"/>
              <a:t>You are here</a:t>
            </a:r>
            <a:endParaRPr/>
          </a:p>
        </p:txBody>
      </p:sp>
      <p:sp>
        <p:nvSpPr>
          <p:cNvPr id="1496" name="Google Shape;1496;p49"/>
          <p:cNvSpPr txBox="1"/>
          <p:nvPr/>
        </p:nvSpPr>
        <p:spPr>
          <a:xfrm>
            <a:off x="210475" y="1894500"/>
            <a:ext cx="1134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Mono"/>
                <a:ea typeface="Roboto Mono"/>
                <a:cs typeface="Roboto Mono"/>
                <a:sym typeface="Roboto Mono"/>
              </a:rPr>
              <a:t>Industry Track</a:t>
            </a:r>
            <a:endParaRPr>
              <a:latin typeface="Roboto Mono"/>
              <a:ea typeface="Roboto Mono"/>
              <a:cs typeface="Roboto Mono"/>
              <a:sym typeface="Roboto Mono"/>
            </a:endParaRPr>
          </a:p>
        </p:txBody>
      </p:sp>
      <p:sp>
        <p:nvSpPr>
          <p:cNvPr id="1497" name="Google Shape;1497;p49"/>
          <p:cNvSpPr txBox="1"/>
          <p:nvPr/>
        </p:nvSpPr>
        <p:spPr>
          <a:xfrm>
            <a:off x="210475" y="3529550"/>
            <a:ext cx="1134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Mono"/>
                <a:ea typeface="Roboto Mono"/>
                <a:cs typeface="Roboto Mono"/>
                <a:sym typeface="Roboto Mono"/>
              </a:rPr>
              <a:t>Academic </a:t>
            </a:r>
            <a:r>
              <a:rPr lang="en">
                <a:latin typeface="Roboto Mono"/>
                <a:ea typeface="Roboto Mono"/>
                <a:cs typeface="Roboto Mono"/>
                <a:sym typeface="Roboto Mono"/>
              </a:rPr>
              <a:t>Track</a:t>
            </a:r>
            <a:endParaRPr>
              <a:latin typeface="Roboto Mono"/>
              <a:ea typeface="Roboto Mono"/>
              <a:cs typeface="Roboto Mono"/>
              <a:sym typeface="Roboto Mon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1" name="Shape 1501"/>
        <p:cNvGrpSpPr/>
        <p:nvPr/>
      </p:nvGrpSpPr>
      <p:grpSpPr>
        <a:xfrm>
          <a:off x="0" y="0"/>
          <a:ext cx="0" cy="0"/>
          <a:chOff x="0" y="0"/>
          <a:chExt cx="0" cy="0"/>
        </a:xfrm>
      </p:grpSpPr>
      <p:sp>
        <p:nvSpPr>
          <p:cNvPr id="1502" name="Google Shape;1502;p50"/>
          <p:cNvSpPr txBox="1"/>
          <p:nvPr>
            <p:ph type="title"/>
          </p:nvPr>
        </p:nvSpPr>
        <p:spPr>
          <a:xfrm>
            <a:off x="713400" y="381209"/>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6" name="Shape 1506"/>
        <p:cNvGrpSpPr/>
        <p:nvPr/>
      </p:nvGrpSpPr>
      <p:grpSpPr>
        <a:xfrm>
          <a:off x="0" y="0"/>
          <a:ext cx="0" cy="0"/>
          <a:chOff x="0" y="0"/>
          <a:chExt cx="0" cy="0"/>
        </a:xfrm>
      </p:grpSpPr>
      <p:sp>
        <p:nvSpPr>
          <p:cNvPr id="1507" name="Google Shape;1507;p51"/>
          <p:cNvSpPr txBox="1"/>
          <p:nvPr>
            <p:ph type="title"/>
          </p:nvPr>
        </p:nvSpPr>
        <p:spPr>
          <a:xfrm>
            <a:off x="713400" y="381209"/>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Be A Good Candidate</a:t>
            </a:r>
            <a:endParaRPr/>
          </a:p>
        </p:txBody>
      </p:sp>
      <p:sp>
        <p:nvSpPr>
          <p:cNvPr id="1508" name="Google Shape;1508;p51"/>
          <p:cNvSpPr txBox="1"/>
          <p:nvPr>
            <p:ph idx="4" type="subTitle"/>
          </p:nvPr>
        </p:nvSpPr>
        <p:spPr>
          <a:xfrm>
            <a:off x="3358500" y="3145050"/>
            <a:ext cx="2423100" cy="1011000"/>
          </a:xfrm>
          <a:prstGeom prst="rect">
            <a:avLst/>
          </a:prstGeom>
        </p:spPr>
        <p:txBody>
          <a:bodyPr anchorCtr="0" anchor="t" bIns="91425" lIns="91425" spcFirstLastPara="1" rIns="91425" wrap="square" tIns="91425">
            <a:noAutofit/>
          </a:bodyPr>
          <a:lstStyle/>
          <a:p>
            <a:pPr indent="0" lvl="0" marL="0" rtl="0" algn="ctr">
              <a:spcBef>
                <a:spcPts val="0"/>
              </a:spcBef>
              <a:spcAft>
                <a:spcPts val="800"/>
              </a:spcAft>
              <a:buNone/>
            </a:pPr>
            <a:r>
              <a:rPr lang="en"/>
              <a:t>And honors, achievements, etc.</a:t>
            </a:r>
            <a:endParaRPr/>
          </a:p>
        </p:txBody>
      </p:sp>
      <p:sp>
        <p:nvSpPr>
          <p:cNvPr id="1509" name="Google Shape;1509;p51"/>
          <p:cNvSpPr txBox="1"/>
          <p:nvPr>
            <p:ph idx="2" type="subTitle"/>
          </p:nvPr>
        </p:nvSpPr>
        <p:spPr>
          <a:xfrm>
            <a:off x="713300" y="3145050"/>
            <a:ext cx="2423100" cy="1011000"/>
          </a:xfrm>
          <a:prstGeom prst="rect">
            <a:avLst/>
          </a:prstGeom>
        </p:spPr>
        <p:txBody>
          <a:bodyPr anchorCtr="0" anchor="t" bIns="91425" lIns="91425" spcFirstLastPara="1" rIns="91425" wrap="square" tIns="91425">
            <a:noAutofit/>
          </a:bodyPr>
          <a:lstStyle/>
          <a:p>
            <a:pPr indent="0" lvl="0" marL="0" rtl="0" algn="ctr">
              <a:spcBef>
                <a:spcPts val="0"/>
              </a:spcBef>
              <a:spcAft>
                <a:spcPts val="800"/>
              </a:spcAft>
              <a:buNone/>
            </a:pPr>
            <a:r>
              <a:rPr lang="en"/>
              <a:t>With appropriate coursework</a:t>
            </a:r>
            <a:endParaRPr/>
          </a:p>
        </p:txBody>
      </p:sp>
      <p:sp>
        <p:nvSpPr>
          <p:cNvPr id="1510" name="Google Shape;1510;p51"/>
          <p:cNvSpPr txBox="1"/>
          <p:nvPr>
            <p:ph idx="6" type="subTitle"/>
          </p:nvPr>
        </p:nvSpPr>
        <p:spPr>
          <a:xfrm>
            <a:off x="6003700" y="3145050"/>
            <a:ext cx="2423100" cy="1011000"/>
          </a:xfrm>
          <a:prstGeom prst="rect">
            <a:avLst/>
          </a:prstGeom>
        </p:spPr>
        <p:txBody>
          <a:bodyPr anchorCtr="0" anchor="t" bIns="91425" lIns="91425" spcFirstLastPara="1" rIns="91425" wrap="square" tIns="91425">
            <a:noAutofit/>
          </a:bodyPr>
          <a:lstStyle/>
          <a:p>
            <a:pPr indent="0" lvl="0" marL="0" rtl="0" algn="ctr">
              <a:spcBef>
                <a:spcPts val="0"/>
              </a:spcBef>
              <a:spcAft>
                <a:spcPts val="800"/>
              </a:spcAft>
              <a:buNone/>
            </a:pPr>
            <a:r>
              <a:rPr lang="en"/>
              <a:t>Best indicator of future performance is the past!</a:t>
            </a:r>
            <a:endParaRPr/>
          </a:p>
        </p:txBody>
      </p:sp>
      <p:sp>
        <p:nvSpPr>
          <p:cNvPr id="1511" name="Google Shape;1511;p51"/>
          <p:cNvSpPr txBox="1"/>
          <p:nvPr>
            <p:ph idx="1" type="subTitle"/>
          </p:nvPr>
        </p:nvSpPr>
        <p:spPr>
          <a:xfrm>
            <a:off x="713300" y="2759250"/>
            <a:ext cx="2423100" cy="438900"/>
          </a:xfrm>
          <a:prstGeom prst="rect">
            <a:avLst/>
          </a:prstGeom>
        </p:spPr>
        <p:txBody>
          <a:bodyPr anchorCtr="0" anchor="t" bIns="91425" lIns="91425" spcFirstLastPara="1" rIns="91425" wrap="square" tIns="91425">
            <a:noAutofit/>
          </a:bodyPr>
          <a:lstStyle/>
          <a:p>
            <a:pPr indent="0" lvl="0" marL="0" rtl="0" algn="ctr">
              <a:spcBef>
                <a:spcPts val="0"/>
              </a:spcBef>
              <a:spcAft>
                <a:spcPts val="800"/>
              </a:spcAft>
              <a:buNone/>
            </a:pPr>
            <a:r>
              <a:rPr lang="en"/>
              <a:t>High GPA</a:t>
            </a:r>
            <a:endParaRPr/>
          </a:p>
        </p:txBody>
      </p:sp>
      <p:sp>
        <p:nvSpPr>
          <p:cNvPr id="1512" name="Google Shape;1512;p51"/>
          <p:cNvSpPr txBox="1"/>
          <p:nvPr>
            <p:ph idx="3" type="subTitle"/>
          </p:nvPr>
        </p:nvSpPr>
        <p:spPr>
          <a:xfrm>
            <a:off x="3358500" y="2759250"/>
            <a:ext cx="2423100" cy="438900"/>
          </a:xfrm>
          <a:prstGeom prst="rect">
            <a:avLst/>
          </a:prstGeom>
        </p:spPr>
        <p:txBody>
          <a:bodyPr anchorCtr="0" anchor="t" bIns="91425" lIns="91425" spcFirstLastPara="1" rIns="91425" wrap="square" tIns="91425">
            <a:noAutofit/>
          </a:bodyPr>
          <a:lstStyle/>
          <a:p>
            <a:pPr indent="0" lvl="0" marL="0" rtl="0" algn="ctr">
              <a:spcBef>
                <a:spcPts val="0"/>
              </a:spcBef>
              <a:spcAft>
                <a:spcPts val="800"/>
              </a:spcAft>
              <a:buNone/>
            </a:pPr>
            <a:r>
              <a:rPr lang="en"/>
              <a:t>Awards</a:t>
            </a:r>
            <a:endParaRPr/>
          </a:p>
        </p:txBody>
      </p:sp>
      <p:sp>
        <p:nvSpPr>
          <p:cNvPr id="1513" name="Google Shape;1513;p51"/>
          <p:cNvSpPr txBox="1"/>
          <p:nvPr>
            <p:ph idx="5" type="subTitle"/>
          </p:nvPr>
        </p:nvSpPr>
        <p:spPr>
          <a:xfrm>
            <a:off x="6003700" y="2759250"/>
            <a:ext cx="2423100" cy="438900"/>
          </a:xfrm>
          <a:prstGeom prst="rect">
            <a:avLst/>
          </a:prstGeom>
        </p:spPr>
        <p:txBody>
          <a:bodyPr anchorCtr="0" anchor="t" bIns="91425" lIns="91425" spcFirstLastPara="1" rIns="91425" wrap="square" tIns="91425">
            <a:noAutofit/>
          </a:bodyPr>
          <a:lstStyle/>
          <a:p>
            <a:pPr indent="0" lvl="0" marL="0" rtl="0" algn="ctr">
              <a:spcBef>
                <a:spcPts val="0"/>
              </a:spcBef>
              <a:spcAft>
                <a:spcPts val="800"/>
              </a:spcAft>
              <a:buNone/>
            </a:pPr>
            <a:r>
              <a:rPr lang="en"/>
              <a:t>Prior Experience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7" name="Shape 1517"/>
        <p:cNvGrpSpPr/>
        <p:nvPr/>
      </p:nvGrpSpPr>
      <p:grpSpPr>
        <a:xfrm>
          <a:off x="0" y="0"/>
          <a:ext cx="0" cy="0"/>
          <a:chOff x="0" y="0"/>
          <a:chExt cx="0" cy="0"/>
        </a:xfrm>
      </p:grpSpPr>
      <p:sp>
        <p:nvSpPr>
          <p:cNvPr id="1518" name="Google Shape;1518;p52"/>
          <p:cNvSpPr txBox="1"/>
          <p:nvPr>
            <p:ph type="title"/>
          </p:nvPr>
        </p:nvSpPr>
        <p:spPr>
          <a:xfrm>
            <a:off x="1147600" y="1401825"/>
            <a:ext cx="6705900" cy="138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400"/>
              <a:t>Getting </a:t>
            </a:r>
            <a:r>
              <a:rPr i="1" lang="en" sz="4400"/>
              <a:t>a</a:t>
            </a:r>
            <a:r>
              <a:rPr lang="en" sz="4400"/>
              <a:t> job is easy!</a:t>
            </a:r>
            <a:br>
              <a:rPr lang="en" sz="3100"/>
            </a:br>
            <a:r>
              <a:rPr lang="en" sz="3100"/>
              <a:t>Getting your </a:t>
            </a:r>
            <a:r>
              <a:rPr i="1" lang="en" sz="3100"/>
              <a:t>first </a:t>
            </a:r>
            <a:r>
              <a:rPr lang="en" sz="3100"/>
              <a:t>job is hard.</a:t>
            </a:r>
            <a:endParaRPr sz="3100"/>
          </a:p>
        </p:txBody>
      </p:sp>
      <p:sp>
        <p:nvSpPr>
          <p:cNvPr id="1519" name="Google Shape;1519;p52"/>
          <p:cNvSpPr txBox="1"/>
          <p:nvPr>
            <p:ph idx="1" type="subTitle"/>
          </p:nvPr>
        </p:nvSpPr>
        <p:spPr>
          <a:xfrm>
            <a:off x="2728050" y="3259650"/>
            <a:ext cx="3687900" cy="6480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How do you have experience before you have experience?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3" name="Shape 1523"/>
        <p:cNvGrpSpPr/>
        <p:nvPr/>
      </p:nvGrpSpPr>
      <p:grpSpPr>
        <a:xfrm>
          <a:off x="0" y="0"/>
          <a:ext cx="0" cy="0"/>
          <a:chOff x="0" y="0"/>
          <a:chExt cx="0" cy="0"/>
        </a:xfrm>
      </p:grpSpPr>
      <p:sp>
        <p:nvSpPr>
          <p:cNvPr id="1524" name="Google Shape;1524;p53"/>
          <p:cNvSpPr txBox="1"/>
          <p:nvPr>
            <p:ph idx="2" type="subTitle"/>
          </p:nvPr>
        </p:nvSpPr>
        <p:spPr>
          <a:xfrm>
            <a:off x="2781750" y="1968625"/>
            <a:ext cx="3580500" cy="3714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rPr lang="en">
                <a:solidFill>
                  <a:schemeClr val="dk1"/>
                </a:solidFill>
              </a:rPr>
              <a:t>Think beyond the classroom!</a:t>
            </a:r>
            <a:endParaRPr>
              <a:solidFill>
                <a:schemeClr val="dk1"/>
              </a:solidFill>
            </a:endParaRPr>
          </a:p>
        </p:txBody>
      </p:sp>
      <p:sp>
        <p:nvSpPr>
          <p:cNvPr id="1525" name="Google Shape;1525;p53"/>
          <p:cNvSpPr txBox="1"/>
          <p:nvPr>
            <p:ph idx="1" type="subTitle"/>
          </p:nvPr>
        </p:nvSpPr>
        <p:spPr>
          <a:xfrm>
            <a:off x="1820400" y="1329930"/>
            <a:ext cx="5503200" cy="54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Side-projects!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9" name="Shape 1529"/>
        <p:cNvGrpSpPr/>
        <p:nvPr/>
      </p:nvGrpSpPr>
      <p:grpSpPr>
        <a:xfrm>
          <a:off x="0" y="0"/>
          <a:ext cx="0" cy="0"/>
          <a:chOff x="0" y="0"/>
          <a:chExt cx="0" cy="0"/>
        </a:xfrm>
      </p:grpSpPr>
      <p:sp>
        <p:nvSpPr>
          <p:cNvPr id="1530" name="Google Shape;1530;p54"/>
          <p:cNvSpPr txBox="1"/>
          <p:nvPr>
            <p:ph idx="1" type="subTitle"/>
          </p:nvPr>
        </p:nvSpPr>
        <p:spPr>
          <a:xfrm>
            <a:off x="3308125" y="2042200"/>
            <a:ext cx="3330300" cy="167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Limited by structure of the course/rubric</a:t>
            </a:r>
            <a:endParaRPr/>
          </a:p>
          <a:p>
            <a:pPr indent="0" lvl="0" marL="0" rtl="0" algn="l">
              <a:spcBef>
                <a:spcPts val="800"/>
              </a:spcBef>
              <a:spcAft>
                <a:spcPts val="0"/>
              </a:spcAft>
              <a:buNone/>
            </a:pPr>
            <a:r>
              <a:rPr lang="en"/>
              <a:t>Everyone does the same thing (not unique to you)</a:t>
            </a:r>
            <a:endParaRPr/>
          </a:p>
          <a:p>
            <a:pPr indent="0" lvl="0" marL="0" rtl="0" algn="l">
              <a:spcBef>
                <a:spcPts val="800"/>
              </a:spcBef>
              <a:spcAft>
                <a:spcPts val="800"/>
              </a:spcAft>
              <a:buNone/>
            </a:pPr>
            <a:r>
              <a:rPr lang="en"/>
              <a:t>Might be impersonal and uninteresting for you</a:t>
            </a:r>
            <a:endParaRPr/>
          </a:p>
        </p:txBody>
      </p:sp>
      <p:sp>
        <p:nvSpPr>
          <p:cNvPr id="1531" name="Google Shape;1531;p54"/>
          <p:cNvSpPr txBox="1"/>
          <p:nvPr>
            <p:ph type="title"/>
          </p:nvPr>
        </p:nvSpPr>
        <p:spPr>
          <a:xfrm>
            <a:off x="2971875" y="1273150"/>
            <a:ext cx="2368800" cy="46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100"/>
              <a:t>Course Projects are Limited</a:t>
            </a:r>
            <a:endParaRPr sz="21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5" name="Shape 1535"/>
        <p:cNvGrpSpPr/>
        <p:nvPr/>
      </p:nvGrpSpPr>
      <p:grpSpPr>
        <a:xfrm>
          <a:off x="0" y="0"/>
          <a:ext cx="0" cy="0"/>
          <a:chOff x="0" y="0"/>
          <a:chExt cx="0" cy="0"/>
        </a:xfrm>
      </p:grpSpPr>
      <p:sp>
        <p:nvSpPr>
          <p:cNvPr id="1536" name="Google Shape;1536;p55"/>
          <p:cNvSpPr txBox="1"/>
          <p:nvPr>
            <p:ph type="title"/>
          </p:nvPr>
        </p:nvSpPr>
        <p:spPr>
          <a:xfrm>
            <a:off x="713400" y="381209"/>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Do a Side-Project</a:t>
            </a:r>
            <a:endParaRPr/>
          </a:p>
        </p:txBody>
      </p:sp>
      <p:sp>
        <p:nvSpPr>
          <p:cNvPr id="1537" name="Google Shape;1537;p55"/>
          <p:cNvSpPr txBox="1"/>
          <p:nvPr>
            <p:ph idx="1" type="body"/>
          </p:nvPr>
        </p:nvSpPr>
        <p:spPr>
          <a:xfrm>
            <a:off x="713400" y="1152475"/>
            <a:ext cx="7717200" cy="34164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AutoNum type="arabicPeriod"/>
            </a:pPr>
            <a:r>
              <a:rPr lang="en" sz="1700"/>
              <a:t>Identify a goal or a need or a problem</a:t>
            </a:r>
            <a:endParaRPr sz="1700"/>
          </a:p>
          <a:p>
            <a:pPr indent="-336550" lvl="0" marL="457200" rtl="0" algn="l">
              <a:spcBef>
                <a:spcPts val="0"/>
              </a:spcBef>
              <a:spcAft>
                <a:spcPts val="0"/>
              </a:spcAft>
              <a:buSzPts val="1700"/>
              <a:buAutoNum type="arabicPeriod"/>
            </a:pPr>
            <a:r>
              <a:rPr lang="en" sz="1700"/>
              <a:t>Take out some paper, and doodle and draw and sketch and dream</a:t>
            </a:r>
            <a:endParaRPr sz="1700"/>
          </a:p>
          <a:p>
            <a:pPr indent="-336550" lvl="0" marL="457200" rtl="0" algn="l">
              <a:spcBef>
                <a:spcPts val="0"/>
              </a:spcBef>
              <a:spcAft>
                <a:spcPts val="0"/>
              </a:spcAft>
              <a:buSzPts val="1700"/>
              <a:buAutoNum type="arabicPeriod"/>
            </a:pPr>
            <a:r>
              <a:rPr lang="en" sz="1700"/>
              <a:t>Isolate some core parts</a:t>
            </a:r>
            <a:endParaRPr sz="1700"/>
          </a:p>
          <a:p>
            <a:pPr indent="-336550" lvl="0" marL="457200" rtl="0" algn="l">
              <a:spcBef>
                <a:spcPts val="0"/>
              </a:spcBef>
              <a:spcAft>
                <a:spcPts val="0"/>
              </a:spcAft>
              <a:buSzPts val="1700"/>
              <a:buAutoNum type="arabicPeriod"/>
            </a:pPr>
            <a:r>
              <a:rPr lang="en" sz="1700"/>
              <a:t>Start small, proof of concept. You won't fix the world right now.</a:t>
            </a:r>
            <a:endParaRPr sz="1700"/>
          </a:p>
          <a:p>
            <a:pPr indent="-336550" lvl="0" marL="457200" rtl="0" algn="l">
              <a:spcBef>
                <a:spcPts val="0"/>
              </a:spcBef>
              <a:spcAft>
                <a:spcPts val="0"/>
              </a:spcAft>
              <a:buSzPts val="1700"/>
              <a:buAutoNum type="arabicPeriod"/>
            </a:pPr>
            <a:r>
              <a:rPr lang="en" sz="1700"/>
              <a:t>Google for technologies. Find tutorials, videos, and courses.</a:t>
            </a:r>
            <a:endParaRPr sz="1700"/>
          </a:p>
          <a:p>
            <a:pPr indent="-336550" lvl="0" marL="457200" rtl="0" algn="l">
              <a:spcBef>
                <a:spcPts val="0"/>
              </a:spcBef>
              <a:spcAft>
                <a:spcPts val="0"/>
              </a:spcAft>
              <a:buSzPts val="1700"/>
              <a:buAutoNum type="arabicPeriod"/>
            </a:pPr>
            <a:r>
              <a:rPr lang="en" sz="1700"/>
              <a:t>Schedule time to work on this. Make time to work on this.</a:t>
            </a:r>
            <a:endParaRPr sz="1700"/>
          </a:p>
          <a:p>
            <a:pPr indent="-336550" lvl="0" marL="457200" rtl="0" algn="l">
              <a:spcBef>
                <a:spcPts val="0"/>
              </a:spcBef>
              <a:spcAft>
                <a:spcPts val="0"/>
              </a:spcAft>
              <a:buSzPts val="1700"/>
              <a:buAutoNum type="arabicPeriod"/>
            </a:pPr>
            <a:r>
              <a:rPr lang="en" sz="1700"/>
              <a:t>Be excited and passionate. Motivation is hard.</a:t>
            </a:r>
            <a:endParaRPr sz="1700"/>
          </a:p>
          <a:p>
            <a:pPr indent="-336550" lvl="0" marL="457200" rtl="0" algn="l">
              <a:spcBef>
                <a:spcPts val="0"/>
              </a:spcBef>
              <a:spcAft>
                <a:spcPts val="0"/>
              </a:spcAft>
              <a:buSzPts val="1700"/>
              <a:buAutoNum type="arabicPeriod"/>
            </a:pPr>
            <a:r>
              <a:rPr lang="en" sz="1700"/>
              <a:t>It's okay to fail. Most of my side projects are failures.</a:t>
            </a:r>
            <a:endParaRPr sz="17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8" name="Shape 1408"/>
        <p:cNvGrpSpPr/>
        <p:nvPr/>
      </p:nvGrpSpPr>
      <p:grpSpPr>
        <a:xfrm>
          <a:off x="0" y="0"/>
          <a:ext cx="0" cy="0"/>
          <a:chOff x="0" y="0"/>
          <a:chExt cx="0" cy="0"/>
        </a:xfrm>
      </p:grpSpPr>
      <p:sp>
        <p:nvSpPr>
          <p:cNvPr id="1409" name="Google Shape;1409;p38"/>
          <p:cNvSpPr txBox="1"/>
          <p:nvPr>
            <p:ph idx="1" type="body"/>
          </p:nvPr>
        </p:nvSpPr>
        <p:spPr>
          <a:xfrm>
            <a:off x="713400" y="1152475"/>
            <a:ext cx="7717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the remaining assignments:</a:t>
            </a:r>
            <a:endParaRPr/>
          </a:p>
          <a:p>
            <a:pPr indent="-330200" lvl="0" marL="457200" rtl="0" algn="l">
              <a:spcBef>
                <a:spcPts val="1200"/>
              </a:spcBef>
              <a:spcAft>
                <a:spcPts val="0"/>
              </a:spcAft>
              <a:buSzPts val="1600"/>
              <a:buChar char="●"/>
            </a:pPr>
            <a:r>
              <a:rPr lang="en"/>
              <a:t>Course Evaluations: due ___</a:t>
            </a:r>
            <a:endParaRPr/>
          </a:p>
          <a:p>
            <a:pPr indent="-330200" lvl="0" marL="457200" rtl="0" algn="l">
              <a:spcBef>
                <a:spcPts val="0"/>
              </a:spcBef>
              <a:spcAft>
                <a:spcPts val="0"/>
              </a:spcAft>
              <a:buSzPts val="1600"/>
              <a:buChar char="●"/>
            </a:pPr>
            <a:r>
              <a:rPr lang="en"/>
              <a:t>Survey 4 - Final Survey: due ___</a:t>
            </a:r>
            <a:endParaRPr/>
          </a:p>
          <a:p>
            <a:pPr indent="-330200" lvl="0" marL="457200" rtl="0" algn="l">
              <a:spcBef>
                <a:spcPts val="0"/>
              </a:spcBef>
              <a:spcAft>
                <a:spcPts val="0"/>
              </a:spcAft>
              <a:buSzPts val="1600"/>
              <a:buChar char="●"/>
            </a:pPr>
            <a:r>
              <a:rPr lang="en"/>
              <a:t>Final Project Final Submission: due ___</a:t>
            </a:r>
            <a:endParaRPr/>
          </a:p>
          <a:p>
            <a:pPr indent="-330200" lvl="0" marL="457200" rtl="0" algn="l">
              <a:spcBef>
                <a:spcPts val="0"/>
              </a:spcBef>
              <a:spcAft>
                <a:spcPts val="0"/>
              </a:spcAft>
              <a:buSzPts val="1600"/>
              <a:buChar char="●"/>
            </a:pPr>
            <a:r>
              <a:rPr lang="en"/>
              <a:t>Final Exam: due ___</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Reminders:</a:t>
            </a:r>
            <a:endParaRPr/>
          </a:p>
          <a:p>
            <a:pPr indent="-330200" lvl="0" marL="457200" rtl="0" algn="l">
              <a:spcBef>
                <a:spcPts val="1200"/>
              </a:spcBef>
              <a:spcAft>
                <a:spcPts val="0"/>
              </a:spcAft>
              <a:buSzPts val="1600"/>
              <a:buChar char="●"/>
            </a:pPr>
            <a:r>
              <a:rPr lang="en"/>
              <a:t>Take the final exam at the testing center (like the </a:t>
            </a:r>
            <a:r>
              <a:rPr lang="en"/>
              <a:t>midterms</a:t>
            </a:r>
            <a:r>
              <a:rPr lang="en"/>
              <a:t>), the final exam timeslot is unused!</a:t>
            </a:r>
            <a:endParaRPr/>
          </a:p>
        </p:txBody>
      </p:sp>
      <p:sp>
        <p:nvSpPr>
          <p:cNvPr id="1410" name="Google Shape;1410;p38"/>
          <p:cNvSpPr txBox="1"/>
          <p:nvPr>
            <p:ph type="title"/>
          </p:nvPr>
        </p:nvSpPr>
        <p:spPr>
          <a:xfrm>
            <a:off x="713400" y="381209"/>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Left?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1" name="Shape 1541"/>
        <p:cNvGrpSpPr/>
        <p:nvPr/>
      </p:nvGrpSpPr>
      <p:grpSpPr>
        <a:xfrm>
          <a:off x="0" y="0"/>
          <a:ext cx="0" cy="0"/>
          <a:chOff x="0" y="0"/>
          <a:chExt cx="0" cy="0"/>
        </a:xfrm>
      </p:grpSpPr>
      <p:sp>
        <p:nvSpPr>
          <p:cNvPr id="1542" name="Google Shape;1542;p56"/>
          <p:cNvSpPr txBox="1"/>
          <p:nvPr>
            <p:ph type="title"/>
          </p:nvPr>
        </p:nvSpPr>
        <p:spPr>
          <a:xfrm>
            <a:off x="713400" y="381209"/>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Dr. Bart’s Dumb Side Projects from Undergrad</a:t>
            </a:r>
            <a:endParaRPr/>
          </a:p>
        </p:txBody>
      </p:sp>
      <p:pic>
        <p:nvPicPr>
          <p:cNvPr id="1543" name="Google Shape;1543;p56"/>
          <p:cNvPicPr preferRelativeResize="0"/>
          <p:nvPr/>
        </p:nvPicPr>
        <p:blipFill>
          <a:blip r:embed="rId3">
            <a:alphaModFix/>
          </a:blip>
          <a:stretch>
            <a:fillRect/>
          </a:stretch>
        </p:blipFill>
        <p:spPr>
          <a:xfrm>
            <a:off x="515025" y="1106304"/>
            <a:ext cx="2121000" cy="2268425"/>
          </a:xfrm>
          <a:prstGeom prst="rect">
            <a:avLst/>
          </a:prstGeom>
          <a:noFill/>
          <a:ln>
            <a:noFill/>
          </a:ln>
        </p:spPr>
      </p:pic>
      <p:pic>
        <p:nvPicPr>
          <p:cNvPr id="1544" name="Google Shape;1544;p56"/>
          <p:cNvPicPr preferRelativeResize="0"/>
          <p:nvPr/>
        </p:nvPicPr>
        <p:blipFill>
          <a:blip r:embed="rId4">
            <a:alphaModFix/>
          </a:blip>
          <a:stretch>
            <a:fillRect/>
          </a:stretch>
        </p:blipFill>
        <p:spPr>
          <a:xfrm>
            <a:off x="3093501" y="1143329"/>
            <a:ext cx="2474950" cy="1960575"/>
          </a:xfrm>
          <a:prstGeom prst="rect">
            <a:avLst/>
          </a:prstGeom>
          <a:noFill/>
          <a:ln>
            <a:noFill/>
          </a:ln>
        </p:spPr>
      </p:pic>
      <p:pic>
        <p:nvPicPr>
          <p:cNvPr id="1545" name="Google Shape;1545;p56"/>
          <p:cNvPicPr preferRelativeResize="0"/>
          <p:nvPr/>
        </p:nvPicPr>
        <p:blipFill>
          <a:blip r:embed="rId5">
            <a:alphaModFix/>
          </a:blip>
          <a:stretch>
            <a:fillRect/>
          </a:stretch>
        </p:blipFill>
        <p:spPr>
          <a:xfrm>
            <a:off x="6199425" y="1248429"/>
            <a:ext cx="1637650" cy="1750375"/>
          </a:xfrm>
          <a:prstGeom prst="rect">
            <a:avLst/>
          </a:prstGeom>
          <a:noFill/>
          <a:ln>
            <a:noFill/>
          </a:ln>
        </p:spPr>
      </p:pic>
      <p:pic>
        <p:nvPicPr>
          <p:cNvPr id="1546" name="Google Shape;1546;p56"/>
          <p:cNvPicPr preferRelativeResize="0"/>
          <p:nvPr/>
        </p:nvPicPr>
        <p:blipFill>
          <a:blip r:embed="rId6">
            <a:alphaModFix/>
          </a:blip>
          <a:stretch>
            <a:fillRect/>
          </a:stretch>
        </p:blipFill>
        <p:spPr>
          <a:xfrm>
            <a:off x="998625" y="3470951"/>
            <a:ext cx="1562350" cy="1583750"/>
          </a:xfrm>
          <a:prstGeom prst="rect">
            <a:avLst/>
          </a:prstGeom>
          <a:noFill/>
          <a:ln>
            <a:noFill/>
          </a:ln>
        </p:spPr>
      </p:pic>
      <p:pic>
        <p:nvPicPr>
          <p:cNvPr id="1547" name="Google Shape;1547;p56"/>
          <p:cNvPicPr preferRelativeResize="0"/>
          <p:nvPr/>
        </p:nvPicPr>
        <p:blipFill>
          <a:blip r:embed="rId7">
            <a:alphaModFix/>
          </a:blip>
          <a:stretch>
            <a:fillRect/>
          </a:stretch>
        </p:blipFill>
        <p:spPr>
          <a:xfrm>
            <a:off x="2636021" y="3374725"/>
            <a:ext cx="1509929" cy="1662275"/>
          </a:xfrm>
          <a:prstGeom prst="rect">
            <a:avLst/>
          </a:prstGeom>
          <a:noFill/>
          <a:ln>
            <a:noFill/>
          </a:ln>
        </p:spPr>
      </p:pic>
      <p:pic>
        <p:nvPicPr>
          <p:cNvPr id="1548" name="Google Shape;1548;p56"/>
          <p:cNvPicPr preferRelativeResize="0"/>
          <p:nvPr/>
        </p:nvPicPr>
        <p:blipFill>
          <a:blip r:embed="rId8">
            <a:alphaModFix/>
          </a:blip>
          <a:stretch>
            <a:fillRect/>
          </a:stretch>
        </p:blipFill>
        <p:spPr>
          <a:xfrm>
            <a:off x="4432249" y="3328404"/>
            <a:ext cx="1509925" cy="1625696"/>
          </a:xfrm>
          <a:prstGeom prst="rect">
            <a:avLst/>
          </a:prstGeom>
          <a:noFill/>
          <a:ln>
            <a:noFill/>
          </a:ln>
        </p:spPr>
      </p:pic>
      <p:pic>
        <p:nvPicPr>
          <p:cNvPr id="1549" name="Google Shape;1549;p56"/>
          <p:cNvPicPr preferRelativeResize="0"/>
          <p:nvPr/>
        </p:nvPicPr>
        <p:blipFill>
          <a:blip r:embed="rId9">
            <a:alphaModFix/>
          </a:blip>
          <a:stretch>
            <a:fillRect/>
          </a:stretch>
        </p:blipFill>
        <p:spPr>
          <a:xfrm>
            <a:off x="6094574" y="3151205"/>
            <a:ext cx="2489270" cy="183989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3" name="Shape 1553"/>
        <p:cNvGrpSpPr/>
        <p:nvPr/>
      </p:nvGrpSpPr>
      <p:grpSpPr>
        <a:xfrm>
          <a:off x="0" y="0"/>
          <a:ext cx="0" cy="0"/>
          <a:chOff x="0" y="0"/>
          <a:chExt cx="0" cy="0"/>
        </a:xfrm>
      </p:grpSpPr>
      <p:sp>
        <p:nvSpPr>
          <p:cNvPr id="1554" name="Google Shape;1554;p57"/>
          <p:cNvSpPr txBox="1"/>
          <p:nvPr>
            <p:ph type="title"/>
          </p:nvPr>
        </p:nvSpPr>
        <p:spPr>
          <a:xfrm>
            <a:off x="713100" y="381209"/>
            <a:ext cx="4926300" cy="93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Common Project Ideas</a:t>
            </a:r>
            <a:endParaRPr/>
          </a:p>
        </p:txBody>
      </p:sp>
      <p:sp>
        <p:nvSpPr>
          <p:cNvPr id="1555" name="Google Shape;1555;p57"/>
          <p:cNvSpPr txBox="1"/>
          <p:nvPr>
            <p:ph idx="1" type="subTitle"/>
          </p:nvPr>
        </p:nvSpPr>
        <p:spPr>
          <a:xfrm>
            <a:off x="713100" y="1853600"/>
            <a:ext cx="2404800" cy="4023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Video Game</a:t>
            </a:r>
            <a:endParaRPr/>
          </a:p>
        </p:txBody>
      </p:sp>
      <p:sp>
        <p:nvSpPr>
          <p:cNvPr id="1556" name="Google Shape;1556;p57"/>
          <p:cNvSpPr txBox="1"/>
          <p:nvPr>
            <p:ph idx="2" type="subTitle"/>
          </p:nvPr>
        </p:nvSpPr>
        <p:spPr>
          <a:xfrm>
            <a:off x="713100" y="2182045"/>
            <a:ext cx="2404800" cy="863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Designer, Pygame, Unity, Phaser</a:t>
            </a:r>
            <a:endParaRPr/>
          </a:p>
        </p:txBody>
      </p:sp>
      <p:sp>
        <p:nvSpPr>
          <p:cNvPr id="1557" name="Google Shape;1557;p57"/>
          <p:cNvSpPr txBox="1"/>
          <p:nvPr>
            <p:ph idx="3" type="subTitle"/>
          </p:nvPr>
        </p:nvSpPr>
        <p:spPr>
          <a:xfrm>
            <a:off x="3369600" y="1853600"/>
            <a:ext cx="2404800" cy="4023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Website</a:t>
            </a:r>
            <a:endParaRPr/>
          </a:p>
        </p:txBody>
      </p:sp>
      <p:sp>
        <p:nvSpPr>
          <p:cNvPr id="1558" name="Google Shape;1558;p57"/>
          <p:cNvSpPr txBox="1"/>
          <p:nvPr>
            <p:ph idx="4" type="subTitle"/>
          </p:nvPr>
        </p:nvSpPr>
        <p:spPr>
          <a:xfrm>
            <a:off x="3369600" y="2182045"/>
            <a:ext cx="2404800" cy="863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React, Angular, HTML, CSS, TypeScript</a:t>
            </a:r>
            <a:endParaRPr/>
          </a:p>
        </p:txBody>
      </p:sp>
      <p:sp>
        <p:nvSpPr>
          <p:cNvPr id="1559" name="Google Shape;1559;p57"/>
          <p:cNvSpPr txBox="1"/>
          <p:nvPr>
            <p:ph idx="5" type="subTitle"/>
          </p:nvPr>
        </p:nvSpPr>
        <p:spPr>
          <a:xfrm>
            <a:off x="6026100" y="1853600"/>
            <a:ext cx="2404800" cy="4023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Data Science</a:t>
            </a:r>
            <a:endParaRPr/>
          </a:p>
        </p:txBody>
      </p:sp>
      <p:sp>
        <p:nvSpPr>
          <p:cNvPr id="1560" name="Google Shape;1560;p57"/>
          <p:cNvSpPr txBox="1"/>
          <p:nvPr>
            <p:ph idx="6" type="subTitle"/>
          </p:nvPr>
        </p:nvSpPr>
        <p:spPr>
          <a:xfrm>
            <a:off x="6026100" y="2182045"/>
            <a:ext cx="2404800" cy="863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Jupyter Notebooks, Pandas, Matplotlib</a:t>
            </a:r>
            <a:endParaRPr/>
          </a:p>
        </p:txBody>
      </p:sp>
      <p:sp>
        <p:nvSpPr>
          <p:cNvPr id="1561" name="Google Shape;1561;p57"/>
          <p:cNvSpPr txBox="1"/>
          <p:nvPr>
            <p:ph idx="7" type="subTitle"/>
          </p:nvPr>
        </p:nvSpPr>
        <p:spPr>
          <a:xfrm>
            <a:off x="713100" y="3228338"/>
            <a:ext cx="2404800" cy="4023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Web APIs</a:t>
            </a:r>
            <a:endParaRPr/>
          </a:p>
        </p:txBody>
      </p:sp>
      <p:sp>
        <p:nvSpPr>
          <p:cNvPr id="1562" name="Google Shape;1562;p57"/>
          <p:cNvSpPr txBox="1"/>
          <p:nvPr>
            <p:ph idx="8" type="subTitle"/>
          </p:nvPr>
        </p:nvSpPr>
        <p:spPr>
          <a:xfrm>
            <a:off x="713100" y="3555600"/>
            <a:ext cx="2041800" cy="863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Requests</a:t>
            </a:r>
            <a:endParaRPr/>
          </a:p>
        </p:txBody>
      </p:sp>
      <p:sp>
        <p:nvSpPr>
          <p:cNvPr id="1563" name="Google Shape;1563;p57"/>
          <p:cNvSpPr txBox="1"/>
          <p:nvPr>
            <p:ph idx="9" type="subTitle"/>
          </p:nvPr>
        </p:nvSpPr>
        <p:spPr>
          <a:xfrm>
            <a:off x="3369600" y="3228338"/>
            <a:ext cx="2404800" cy="4023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Phone App</a:t>
            </a:r>
            <a:endParaRPr/>
          </a:p>
        </p:txBody>
      </p:sp>
      <p:sp>
        <p:nvSpPr>
          <p:cNvPr id="1564" name="Google Shape;1564;p57"/>
          <p:cNvSpPr txBox="1"/>
          <p:nvPr>
            <p:ph idx="13" type="subTitle"/>
          </p:nvPr>
        </p:nvSpPr>
        <p:spPr>
          <a:xfrm>
            <a:off x="3369600" y="3555596"/>
            <a:ext cx="2404800" cy="863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Anvil, Android Studio, Swift</a:t>
            </a:r>
            <a:endParaRPr/>
          </a:p>
        </p:txBody>
      </p:sp>
      <p:sp>
        <p:nvSpPr>
          <p:cNvPr id="1565" name="Google Shape;1565;p57"/>
          <p:cNvSpPr txBox="1"/>
          <p:nvPr>
            <p:ph idx="14" type="subTitle"/>
          </p:nvPr>
        </p:nvSpPr>
        <p:spPr>
          <a:xfrm>
            <a:off x="6026100" y="3228338"/>
            <a:ext cx="2404800" cy="4023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Calculator</a:t>
            </a:r>
            <a:endParaRPr/>
          </a:p>
        </p:txBody>
      </p:sp>
      <p:sp>
        <p:nvSpPr>
          <p:cNvPr id="1566" name="Google Shape;1566;p57"/>
          <p:cNvSpPr txBox="1"/>
          <p:nvPr>
            <p:ph idx="15" type="subTitle"/>
          </p:nvPr>
        </p:nvSpPr>
        <p:spPr>
          <a:xfrm>
            <a:off x="6026100" y="3555596"/>
            <a:ext cx="2404800" cy="863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Tkinter (Python)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0" name="Shape 1570"/>
        <p:cNvGrpSpPr/>
        <p:nvPr/>
      </p:nvGrpSpPr>
      <p:grpSpPr>
        <a:xfrm>
          <a:off x="0" y="0"/>
          <a:ext cx="0" cy="0"/>
          <a:chOff x="0" y="0"/>
          <a:chExt cx="0" cy="0"/>
        </a:xfrm>
      </p:grpSpPr>
      <p:sp>
        <p:nvSpPr>
          <p:cNvPr id="1571" name="Google Shape;1571;p58"/>
          <p:cNvSpPr txBox="1"/>
          <p:nvPr>
            <p:ph type="title"/>
          </p:nvPr>
        </p:nvSpPr>
        <p:spPr>
          <a:xfrm>
            <a:off x="713400" y="381209"/>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Other Places to Look</a:t>
            </a:r>
            <a:endParaRPr/>
          </a:p>
        </p:txBody>
      </p:sp>
      <p:sp>
        <p:nvSpPr>
          <p:cNvPr id="1572" name="Google Shape;1572;p58"/>
          <p:cNvSpPr txBox="1"/>
          <p:nvPr>
            <p:ph idx="1" type="subTitle"/>
          </p:nvPr>
        </p:nvSpPr>
        <p:spPr>
          <a:xfrm>
            <a:off x="715250" y="2056175"/>
            <a:ext cx="2423100" cy="43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Open-source projects</a:t>
            </a:r>
            <a:endParaRPr/>
          </a:p>
          <a:p>
            <a:pPr indent="0" lvl="0" marL="0" rtl="0" algn="ctr">
              <a:spcBef>
                <a:spcPts val="800"/>
              </a:spcBef>
              <a:spcAft>
                <a:spcPts val="800"/>
              </a:spcAft>
              <a:buNone/>
            </a:pPr>
            <a:r>
              <a:t/>
            </a:r>
            <a:endParaRPr/>
          </a:p>
        </p:txBody>
      </p:sp>
      <p:sp>
        <p:nvSpPr>
          <p:cNvPr id="1573" name="Google Shape;1573;p58"/>
          <p:cNvSpPr txBox="1"/>
          <p:nvPr>
            <p:ph idx="2" type="subTitle"/>
          </p:nvPr>
        </p:nvSpPr>
        <p:spPr>
          <a:xfrm>
            <a:off x="713300" y="2753075"/>
            <a:ext cx="2423100" cy="1403100"/>
          </a:xfrm>
          <a:prstGeom prst="rect">
            <a:avLst/>
          </a:prstGeom>
        </p:spPr>
        <p:txBody>
          <a:bodyPr anchorCtr="0" anchor="t" bIns="91425" lIns="91425" spcFirstLastPara="1" rIns="91425" wrap="square" tIns="91425">
            <a:noAutofit/>
          </a:bodyPr>
          <a:lstStyle/>
          <a:p>
            <a:pPr indent="0" lvl="0" marL="0" rtl="0" algn="ctr">
              <a:spcBef>
                <a:spcPts val="0"/>
              </a:spcBef>
              <a:spcAft>
                <a:spcPts val="800"/>
              </a:spcAft>
              <a:buNone/>
            </a:pPr>
            <a:r>
              <a:t/>
            </a:r>
            <a:endParaRPr/>
          </a:p>
        </p:txBody>
      </p:sp>
      <p:sp>
        <p:nvSpPr>
          <p:cNvPr id="1574" name="Google Shape;1574;p58"/>
          <p:cNvSpPr txBox="1"/>
          <p:nvPr>
            <p:ph idx="3" type="subTitle"/>
          </p:nvPr>
        </p:nvSpPr>
        <p:spPr>
          <a:xfrm>
            <a:off x="3360450" y="2056175"/>
            <a:ext cx="2423100" cy="438900"/>
          </a:xfrm>
          <a:prstGeom prst="rect">
            <a:avLst/>
          </a:prstGeom>
        </p:spPr>
        <p:txBody>
          <a:bodyPr anchorCtr="0" anchor="t" bIns="91425" lIns="91425" spcFirstLastPara="1" rIns="91425" wrap="square" tIns="91425">
            <a:noAutofit/>
          </a:bodyPr>
          <a:lstStyle/>
          <a:p>
            <a:pPr indent="0" lvl="0" marL="0" rtl="0" algn="ctr">
              <a:spcBef>
                <a:spcPts val="0"/>
              </a:spcBef>
              <a:spcAft>
                <a:spcPts val="800"/>
              </a:spcAft>
              <a:buNone/>
            </a:pPr>
            <a:r>
              <a:rPr lang="en"/>
              <a:t>Other’s problems</a:t>
            </a:r>
            <a:endParaRPr/>
          </a:p>
        </p:txBody>
      </p:sp>
      <p:sp>
        <p:nvSpPr>
          <p:cNvPr id="1575" name="Google Shape;1575;p58"/>
          <p:cNvSpPr txBox="1"/>
          <p:nvPr>
            <p:ph idx="4" type="subTitle"/>
          </p:nvPr>
        </p:nvSpPr>
        <p:spPr>
          <a:xfrm>
            <a:off x="3358500" y="2753075"/>
            <a:ext cx="2423100" cy="1403100"/>
          </a:xfrm>
          <a:prstGeom prst="rect">
            <a:avLst/>
          </a:prstGeom>
        </p:spPr>
        <p:txBody>
          <a:bodyPr anchorCtr="0" anchor="t" bIns="91425" lIns="91425" spcFirstLastPara="1" rIns="91425" wrap="square" tIns="91425">
            <a:noAutofit/>
          </a:bodyPr>
          <a:lstStyle/>
          <a:p>
            <a:pPr indent="0" lvl="0" marL="0" rtl="0" algn="ctr">
              <a:spcBef>
                <a:spcPts val="0"/>
              </a:spcBef>
              <a:spcAft>
                <a:spcPts val="800"/>
              </a:spcAft>
              <a:buNone/>
            </a:pPr>
            <a:r>
              <a:t/>
            </a:r>
            <a:endParaRPr/>
          </a:p>
        </p:txBody>
      </p:sp>
      <p:sp>
        <p:nvSpPr>
          <p:cNvPr id="1576" name="Google Shape;1576;p58"/>
          <p:cNvSpPr txBox="1"/>
          <p:nvPr>
            <p:ph idx="5" type="subTitle"/>
          </p:nvPr>
        </p:nvSpPr>
        <p:spPr>
          <a:xfrm>
            <a:off x="6005650" y="2056175"/>
            <a:ext cx="2423100" cy="438900"/>
          </a:xfrm>
          <a:prstGeom prst="rect">
            <a:avLst/>
          </a:prstGeom>
        </p:spPr>
        <p:txBody>
          <a:bodyPr anchorCtr="0" anchor="t" bIns="91425" lIns="91425" spcFirstLastPara="1" rIns="91425" wrap="square" tIns="91425">
            <a:noAutofit/>
          </a:bodyPr>
          <a:lstStyle/>
          <a:p>
            <a:pPr indent="0" lvl="0" marL="0" rtl="0" algn="ctr">
              <a:spcBef>
                <a:spcPts val="0"/>
              </a:spcBef>
              <a:spcAft>
                <a:spcPts val="800"/>
              </a:spcAft>
              <a:buNone/>
            </a:pPr>
            <a:r>
              <a:rPr lang="en"/>
              <a:t>Project lists from Google</a:t>
            </a:r>
            <a:endParaRPr/>
          </a:p>
        </p:txBody>
      </p:sp>
      <p:sp>
        <p:nvSpPr>
          <p:cNvPr id="1577" name="Google Shape;1577;p58"/>
          <p:cNvSpPr txBox="1"/>
          <p:nvPr>
            <p:ph idx="6" type="subTitle"/>
          </p:nvPr>
        </p:nvSpPr>
        <p:spPr>
          <a:xfrm>
            <a:off x="6003700" y="2753075"/>
            <a:ext cx="2423100" cy="1403100"/>
          </a:xfrm>
          <a:prstGeom prst="rect">
            <a:avLst/>
          </a:prstGeom>
        </p:spPr>
        <p:txBody>
          <a:bodyPr anchorCtr="0" anchor="t" bIns="91425" lIns="91425" spcFirstLastPara="1" rIns="91425" wrap="square" tIns="91425">
            <a:noAutofit/>
          </a:bodyPr>
          <a:lstStyle/>
          <a:p>
            <a:pPr indent="0" lvl="0" marL="0" rtl="0" algn="ctr">
              <a:spcBef>
                <a:spcPts val="0"/>
              </a:spcBef>
              <a:spcAft>
                <a:spcPts val="8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1" name="Shape 1581"/>
        <p:cNvGrpSpPr/>
        <p:nvPr/>
      </p:nvGrpSpPr>
      <p:grpSpPr>
        <a:xfrm>
          <a:off x="0" y="0"/>
          <a:ext cx="0" cy="0"/>
          <a:chOff x="0" y="0"/>
          <a:chExt cx="0" cy="0"/>
        </a:xfrm>
      </p:grpSpPr>
      <p:sp>
        <p:nvSpPr>
          <p:cNvPr id="1582" name="Google Shape;1582;p59"/>
          <p:cNvSpPr txBox="1"/>
          <p:nvPr>
            <p:ph idx="15" type="title"/>
          </p:nvPr>
        </p:nvSpPr>
        <p:spPr>
          <a:xfrm>
            <a:off x="713400" y="381209"/>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do interviewers/professors look at?</a:t>
            </a:r>
            <a:endParaRPr/>
          </a:p>
        </p:txBody>
      </p:sp>
      <p:sp>
        <p:nvSpPr>
          <p:cNvPr id="1583" name="Google Shape;1583;p59"/>
          <p:cNvSpPr txBox="1"/>
          <p:nvPr>
            <p:ph idx="5" type="subTitle"/>
          </p:nvPr>
        </p:nvSpPr>
        <p:spPr>
          <a:xfrm>
            <a:off x="2013463" y="3761088"/>
            <a:ext cx="2160000" cy="828000"/>
          </a:xfrm>
          <a:prstGeom prst="rect">
            <a:avLst/>
          </a:prstGeom>
        </p:spPr>
        <p:txBody>
          <a:bodyPr anchorCtr="0" anchor="t" bIns="91425" lIns="126000" spcFirstLastPara="1" rIns="91425" wrap="square" tIns="91425">
            <a:noAutofit/>
          </a:bodyPr>
          <a:lstStyle/>
          <a:p>
            <a:pPr indent="0" lvl="0" marL="0" rtl="0" algn="l">
              <a:spcBef>
                <a:spcPts val="0"/>
              </a:spcBef>
              <a:spcAft>
                <a:spcPts val="0"/>
              </a:spcAft>
              <a:buNone/>
            </a:pPr>
            <a:r>
              <a:rPr lang="en"/>
              <a:t>Is the project interesting and original?</a:t>
            </a:r>
            <a:endParaRPr/>
          </a:p>
        </p:txBody>
      </p:sp>
      <p:sp>
        <p:nvSpPr>
          <p:cNvPr id="1584" name="Google Shape;1584;p59"/>
          <p:cNvSpPr txBox="1"/>
          <p:nvPr>
            <p:ph idx="1" type="subTitle"/>
          </p:nvPr>
        </p:nvSpPr>
        <p:spPr>
          <a:xfrm>
            <a:off x="2013463" y="1888113"/>
            <a:ext cx="2160000" cy="828000"/>
          </a:xfrm>
          <a:prstGeom prst="rect">
            <a:avLst/>
          </a:prstGeom>
        </p:spPr>
        <p:txBody>
          <a:bodyPr anchorCtr="0" anchor="t" bIns="91425" lIns="126000" spcFirstLastPara="1" rIns="91425" wrap="square" tIns="91425">
            <a:noAutofit/>
          </a:bodyPr>
          <a:lstStyle/>
          <a:p>
            <a:pPr indent="0" lvl="0" marL="0" rtl="0" algn="l">
              <a:spcBef>
                <a:spcPts val="0"/>
              </a:spcBef>
              <a:spcAft>
                <a:spcPts val="0"/>
              </a:spcAft>
              <a:buNone/>
            </a:pPr>
            <a:r>
              <a:rPr lang="en"/>
              <a:t>Does the project show off relevant skills?</a:t>
            </a:r>
            <a:endParaRPr/>
          </a:p>
        </p:txBody>
      </p:sp>
      <p:sp>
        <p:nvSpPr>
          <p:cNvPr id="1585" name="Google Shape;1585;p59"/>
          <p:cNvSpPr txBox="1"/>
          <p:nvPr>
            <p:ph idx="2" type="subTitle"/>
          </p:nvPr>
        </p:nvSpPr>
        <p:spPr>
          <a:xfrm>
            <a:off x="6046277" y="1888113"/>
            <a:ext cx="2160000" cy="828000"/>
          </a:xfrm>
          <a:prstGeom prst="rect">
            <a:avLst/>
          </a:prstGeom>
        </p:spPr>
        <p:txBody>
          <a:bodyPr anchorCtr="0" anchor="t" bIns="91425" lIns="126000" spcFirstLastPara="1" rIns="91425" wrap="square" tIns="91425">
            <a:noAutofit/>
          </a:bodyPr>
          <a:lstStyle/>
          <a:p>
            <a:pPr indent="0" lvl="0" marL="0" rtl="0" algn="l">
              <a:spcBef>
                <a:spcPts val="0"/>
              </a:spcBef>
              <a:spcAft>
                <a:spcPts val="0"/>
              </a:spcAft>
              <a:buNone/>
            </a:pPr>
            <a:r>
              <a:rPr lang="en"/>
              <a:t>Is the project complete enough to show the idea?</a:t>
            </a:r>
            <a:endParaRPr/>
          </a:p>
        </p:txBody>
      </p:sp>
      <p:sp>
        <p:nvSpPr>
          <p:cNvPr id="1586" name="Google Shape;1586;p59"/>
          <p:cNvSpPr txBox="1"/>
          <p:nvPr>
            <p:ph idx="4" type="ctrTitle"/>
          </p:nvPr>
        </p:nvSpPr>
        <p:spPr>
          <a:xfrm>
            <a:off x="2013463" y="3397488"/>
            <a:ext cx="2160000" cy="42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Interesting</a:t>
            </a:r>
            <a:endParaRPr/>
          </a:p>
        </p:txBody>
      </p:sp>
      <p:sp>
        <p:nvSpPr>
          <p:cNvPr id="1587" name="Google Shape;1587;p59"/>
          <p:cNvSpPr txBox="1"/>
          <p:nvPr>
            <p:ph idx="7" type="ctrTitle"/>
          </p:nvPr>
        </p:nvSpPr>
        <p:spPr>
          <a:xfrm>
            <a:off x="6046288" y="3397488"/>
            <a:ext cx="2160000" cy="42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Authenticity</a:t>
            </a:r>
            <a:endParaRPr/>
          </a:p>
        </p:txBody>
      </p:sp>
      <p:sp>
        <p:nvSpPr>
          <p:cNvPr id="1588" name="Google Shape;1588;p59"/>
          <p:cNvSpPr txBox="1"/>
          <p:nvPr>
            <p:ph idx="8" type="subTitle"/>
          </p:nvPr>
        </p:nvSpPr>
        <p:spPr>
          <a:xfrm>
            <a:off x="6046290" y="3761088"/>
            <a:ext cx="2160000" cy="828000"/>
          </a:xfrm>
          <a:prstGeom prst="rect">
            <a:avLst/>
          </a:prstGeom>
        </p:spPr>
        <p:txBody>
          <a:bodyPr anchorCtr="0" anchor="t" bIns="91425" lIns="126000" spcFirstLastPara="1" rIns="91425" wrap="square" tIns="91425">
            <a:noAutofit/>
          </a:bodyPr>
          <a:lstStyle/>
          <a:p>
            <a:pPr indent="0" lvl="0" marL="0" rtl="0" algn="l">
              <a:spcBef>
                <a:spcPts val="0"/>
              </a:spcBef>
              <a:spcAft>
                <a:spcPts val="0"/>
              </a:spcAft>
              <a:buNone/>
            </a:pPr>
            <a:r>
              <a:rPr lang="en"/>
              <a:t>Is it authentic and realistic, actually like real software?</a:t>
            </a:r>
            <a:endParaRPr/>
          </a:p>
        </p:txBody>
      </p:sp>
      <p:sp>
        <p:nvSpPr>
          <p:cNvPr id="1589" name="Google Shape;1589;p59"/>
          <p:cNvSpPr txBox="1"/>
          <p:nvPr>
            <p:ph idx="13" type="ctrTitle"/>
          </p:nvPr>
        </p:nvSpPr>
        <p:spPr>
          <a:xfrm>
            <a:off x="2013460" y="1528113"/>
            <a:ext cx="2160000" cy="42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Tech/Skills Used</a:t>
            </a:r>
            <a:endParaRPr/>
          </a:p>
        </p:txBody>
      </p:sp>
      <p:sp>
        <p:nvSpPr>
          <p:cNvPr id="1590" name="Google Shape;1590;p59"/>
          <p:cNvSpPr txBox="1"/>
          <p:nvPr>
            <p:ph idx="14" type="ctrTitle"/>
          </p:nvPr>
        </p:nvSpPr>
        <p:spPr>
          <a:xfrm>
            <a:off x="6046277" y="1528113"/>
            <a:ext cx="2160000" cy="42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Completeness</a:t>
            </a:r>
            <a:endParaRPr/>
          </a:p>
        </p:txBody>
      </p:sp>
      <p:pic>
        <p:nvPicPr>
          <p:cNvPr id="1591" name="Google Shape;1591;p59"/>
          <p:cNvPicPr preferRelativeResize="0"/>
          <p:nvPr/>
        </p:nvPicPr>
        <p:blipFill>
          <a:blip r:embed="rId3">
            <a:alphaModFix/>
          </a:blip>
          <a:stretch>
            <a:fillRect/>
          </a:stretch>
        </p:blipFill>
        <p:spPr>
          <a:xfrm>
            <a:off x="770550" y="1442400"/>
            <a:ext cx="1349000" cy="1349000"/>
          </a:xfrm>
          <a:prstGeom prst="rect">
            <a:avLst/>
          </a:prstGeom>
          <a:noFill/>
          <a:ln>
            <a:noFill/>
          </a:ln>
        </p:spPr>
      </p:pic>
      <p:pic>
        <p:nvPicPr>
          <p:cNvPr id="1592" name="Google Shape;1592;p59"/>
          <p:cNvPicPr preferRelativeResize="0"/>
          <p:nvPr/>
        </p:nvPicPr>
        <p:blipFill>
          <a:blip r:embed="rId4">
            <a:alphaModFix/>
          </a:blip>
          <a:stretch>
            <a:fillRect/>
          </a:stretch>
        </p:blipFill>
        <p:spPr>
          <a:xfrm>
            <a:off x="4693725" y="1262575"/>
            <a:ext cx="1708662" cy="1708662"/>
          </a:xfrm>
          <a:prstGeom prst="rect">
            <a:avLst/>
          </a:prstGeom>
          <a:noFill/>
          <a:ln>
            <a:noFill/>
          </a:ln>
        </p:spPr>
      </p:pic>
      <p:pic>
        <p:nvPicPr>
          <p:cNvPr id="1593" name="Google Shape;1593;p59"/>
          <p:cNvPicPr preferRelativeResize="0"/>
          <p:nvPr/>
        </p:nvPicPr>
        <p:blipFill>
          <a:blip r:embed="rId5">
            <a:alphaModFix/>
          </a:blip>
          <a:stretch>
            <a:fillRect/>
          </a:stretch>
        </p:blipFill>
        <p:spPr>
          <a:xfrm>
            <a:off x="713400" y="3194700"/>
            <a:ext cx="1708662" cy="1708662"/>
          </a:xfrm>
          <a:prstGeom prst="rect">
            <a:avLst/>
          </a:prstGeom>
          <a:noFill/>
          <a:ln>
            <a:noFill/>
          </a:ln>
        </p:spPr>
      </p:pic>
      <p:pic>
        <p:nvPicPr>
          <p:cNvPr id="1594" name="Google Shape;1594;p59"/>
          <p:cNvPicPr preferRelativeResize="0"/>
          <p:nvPr/>
        </p:nvPicPr>
        <p:blipFill>
          <a:blip r:embed="rId6">
            <a:alphaModFix/>
          </a:blip>
          <a:stretch>
            <a:fillRect/>
          </a:stretch>
        </p:blipFill>
        <p:spPr>
          <a:xfrm>
            <a:off x="4871762" y="3279912"/>
            <a:ext cx="1352575" cy="13525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8" name="Shape 1598"/>
        <p:cNvGrpSpPr/>
        <p:nvPr/>
      </p:nvGrpSpPr>
      <p:grpSpPr>
        <a:xfrm>
          <a:off x="0" y="0"/>
          <a:ext cx="0" cy="0"/>
          <a:chOff x="0" y="0"/>
          <a:chExt cx="0" cy="0"/>
        </a:xfrm>
      </p:grpSpPr>
      <p:sp>
        <p:nvSpPr>
          <p:cNvPr id="1599" name="Google Shape;1599;p60"/>
          <p:cNvSpPr txBox="1"/>
          <p:nvPr>
            <p:ph type="title"/>
          </p:nvPr>
        </p:nvSpPr>
        <p:spPr>
          <a:xfrm>
            <a:off x="757175" y="539400"/>
            <a:ext cx="2657100" cy="459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GitHub</a:t>
            </a:r>
            <a:endParaRPr/>
          </a:p>
        </p:txBody>
      </p:sp>
      <p:sp>
        <p:nvSpPr>
          <p:cNvPr id="1600" name="Google Shape;1600;p60"/>
          <p:cNvSpPr txBox="1"/>
          <p:nvPr>
            <p:ph idx="1" type="subTitle"/>
          </p:nvPr>
        </p:nvSpPr>
        <p:spPr>
          <a:xfrm>
            <a:off x="755675" y="1028700"/>
            <a:ext cx="3433200" cy="219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Extremely popular code hosting platform:</a:t>
            </a:r>
            <a:endParaRPr sz="1300"/>
          </a:p>
          <a:p>
            <a:pPr indent="-323850" lvl="0" marL="457200" rtl="0" algn="l">
              <a:spcBef>
                <a:spcPts val="800"/>
              </a:spcBef>
              <a:spcAft>
                <a:spcPts val="0"/>
              </a:spcAft>
              <a:buSzPts val="1500"/>
              <a:buChar char="●"/>
            </a:pPr>
            <a:r>
              <a:rPr lang="en" sz="1300"/>
              <a:t>Used by teams to collaborate</a:t>
            </a:r>
            <a:endParaRPr sz="1300"/>
          </a:p>
          <a:p>
            <a:pPr indent="-323850" lvl="0" marL="457200" rtl="0" algn="l">
              <a:spcBef>
                <a:spcPts val="0"/>
              </a:spcBef>
              <a:spcAft>
                <a:spcPts val="0"/>
              </a:spcAft>
              <a:buSzPts val="1500"/>
              <a:buChar char="●"/>
            </a:pPr>
            <a:r>
              <a:rPr lang="en" sz="1300"/>
              <a:t>Public project portfolio</a:t>
            </a:r>
            <a:endParaRPr sz="1300"/>
          </a:p>
          <a:p>
            <a:pPr indent="-323850" lvl="0" marL="457200" rtl="0" algn="l">
              <a:spcBef>
                <a:spcPts val="0"/>
              </a:spcBef>
              <a:spcAft>
                <a:spcPts val="0"/>
              </a:spcAft>
              <a:buSzPts val="1500"/>
              <a:buChar char="●"/>
            </a:pPr>
            <a:r>
              <a:rPr lang="en" sz="1300"/>
              <a:t>Easy personal website hosting</a:t>
            </a:r>
            <a:endParaRPr sz="1300"/>
          </a:p>
          <a:p>
            <a:pPr indent="-323850" lvl="0" marL="457200" rtl="0" algn="l">
              <a:spcBef>
                <a:spcPts val="0"/>
              </a:spcBef>
              <a:spcAft>
                <a:spcPts val="0"/>
              </a:spcAft>
              <a:buSzPts val="1500"/>
              <a:buChar char="●"/>
            </a:pPr>
            <a:r>
              <a:rPr lang="en" sz="1300"/>
              <a:t>Identity used for a lot of tools</a:t>
            </a:r>
            <a:endParaRPr sz="1300"/>
          </a:p>
          <a:p>
            <a:pPr indent="0" lvl="0" marL="0" rtl="0" algn="l">
              <a:spcBef>
                <a:spcPts val="800"/>
              </a:spcBef>
              <a:spcAft>
                <a:spcPts val="800"/>
              </a:spcAft>
              <a:buNone/>
            </a:pPr>
            <a:r>
              <a:rPr lang="en" sz="1300"/>
              <a:t>Suggestion: Put your stuff on GitHub</a:t>
            </a:r>
            <a:endParaRPr sz="1300"/>
          </a:p>
        </p:txBody>
      </p:sp>
      <p:pic>
        <p:nvPicPr>
          <p:cNvPr id="1601" name="Google Shape;1601;p60"/>
          <p:cNvPicPr preferRelativeResize="0"/>
          <p:nvPr/>
        </p:nvPicPr>
        <p:blipFill>
          <a:blip r:embed="rId3">
            <a:alphaModFix/>
          </a:blip>
          <a:stretch>
            <a:fillRect/>
          </a:stretch>
        </p:blipFill>
        <p:spPr>
          <a:xfrm>
            <a:off x="5080325" y="2446625"/>
            <a:ext cx="1978424" cy="1690375"/>
          </a:xfrm>
          <a:prstGeom prst="rect">
            <a:avLst/>
          </a:prstGeom>
          <a:noFill/>
          <a:ln>
            <a:noFill/>
          </a:ln>
        </p:spPr>
      </p:pic>
      <p:sp>
        <p:nvSpPr>
          <p:cNvPr id="1602" name="Google Shape;1602;p60"/>
          <p:cNvSpPr txBox="1"/>
          <p:nvPr/>
        </p:nvSpPr>
        <p:spPr>
          <a:xfrm>
            <a:off x="7058750" y="2531050"/>
            <a:ext cx="17850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rPr>
              <a:t>Github's kinda creepy mascot, the "Octo-Cat"</a:t>
            </a:r>
            <a:endParaRPr b="1">
              <a:solidFill>
                <a:schemeClr val="dk1"/>
              </a:solidFill>
            </a:endParaRPr>
          </a:p>
          <a:p>
            <a:pPr indent="0" lvl="0" marL="0" rtl="0" algn="l">
              <a:spcBef>
                <a:spcPts val="0"/>
              </a:spcBef>
              <a:spcAft>
                <a:spcPts val="0"/>
              </a:spcAft>
              <a:buNone/>
            </a:pPr>
            <a:r>
              <a:t/>
            </a:r>
            <a:endParaRPr b="1">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6" name="Shape 1606"/>
        <p:cNvGrpSpPr/>
        <p:nvPr/>
      </p:nvGrpSpPr>
      <p:grpSpPr>
        <a:xfrm>
          <a:off x="0" y="0"/>
          <a:ext cx="0" cy="0"/>
          <a:chOff x="0" y="0"/>
          <a:chExt cx="0" cy="0"/>
        </a:xfrm>
      </p:grpSpPr>
      <p:sp>
        <p:nvSpPr>
          <p:cNvPr id="1607" name="Google Shape;1607;p61"/>
          <p:cNvSpPr txBox="1"/>
          <p:nvPr>
            <p:ph type="title"/>
          </p:nvPr>
        </p:nvSpPr>
        <p:spPr>
          <a:xfrm>
            <a:off x="713100" y="381209"/>
            <a:ext cx="4926300" cy="93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Parting Advice</a:t>
            </a:r>
            <a:endParaRPr/>
          </a:p>
        </p:txBody>
      </p:sp>
      <p:sp>
        <p:nvSpPr>
          <p:cNvPr id="1608" name="Google Shape;1608;p61"/>
          <p:cNvSpPr txBox="1"/>
          <p:nvPr>
            <p:ph idx="2" type="subTitle"/>
          </p:nvPr>
        </p:nvSpPr>
        <p:spPr>
          <a:xfrm>
            <a:off x="713100" y="2182045"/>
            <a:ext cx="2404800" cy="863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Work on stuff </a:t>
            </a:r>
            <a:r>
              <a:rPr lang="en"/>
              <a:t>outside</a:t>
            </a:r>
            <a:r>
              <a:rPr lang="en"/>
              <a:t> of class</a:t>
            </a:r>
            <a:endParaRPr/>
          </a:p>
        </p:txBody>
      </p:sp>
      <p:sp>
        <p:nvSpPr>
          <p:cNvPr id="1609" name="Google Shape;1609;p61"/>
          <p:cNvSpPr txBox="1"/>
          <p:nvPr>
            <p:ph idx="1" type="subTitle"/>
          </p:nvPr>
        </p:nvSpPr>
        <p:spPr>
          <a:xfrm>
            <a:off x="713100" y="1853600"/>
            <a:ext cx="2404800" cy="4023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Side-projects</a:t>
            </a:r>
            <a:endParaRPr/>
          </a:p>
        </p:txBody>
      </p:sp>
      <p:sp>
        <p:nvSpPr>
          <p:cNvPr id="1610" name="Google Shape;1610;p61"/>
          <p:cNvSpPr txBox="1"/>
          <p:nvPr>
            <p:ph idx="3" type="subTitle"/>
          </p:nvPr>
        </p:nvSpPr>
        <p:spPr>
          <a:xfrm>
            <a:off x="3369600" y="1853600"/>
            <a:ext cx="2404800" cy="4023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Connect</a:t>
            </a:r>
            <a:endParaRPr/>
          </a:p>
        </p:txBody>
      </p:sp>
      <p:sp>
        <p:nvSpPr>
          <p:cNvPr id="1611" name="Google Shape;1611;p61"/>
          <p:cNvSpPr txBox="1"/>
          <p:nvPr>
            <p:ph idx="4" type="subTitle"/>
          </p:nvPr>
        </p:nvSpPr>
        <p:spPr>
          <a:xfrm>
            <a:off x="3369600" y="2182045"/>
            <a:ext cx="2404800" cy="863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Do not work in isolation, get to know people</a:t>
            </a:r>
            <a:endParaRPr/>
          </a:p>
        </p:txBody>
      </p:sp>
      <p:sp>
        <p:nvSpPr>
          <p:cNvPr id="1612" name="Google Shape;1612;p61"/>
          <p:cNvSpPr txBox="1"/>
          <p:nvPr>
            <p:ph idx="5" type="subTitle"/>
          </p:nvPr>
        </p:nvSpPr>
        <p:spPr>
          <a:xfrm>
            <a:off x="6026100" y="1853600"/>
            <a:ext cx="2404800" cy="4023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Think Critically</a:t>
            </a:r>
            <a:endParaRPr/>
          </a:p>
        </p:txBody>
      </p:sp>
      <p:sp>
        <p:nvSpPr>
          <p:cNvPr id="1613" name="Google Shape;1613;p61"/>
          <p:cNvSpPr txBox="1"/>
          <p:nvPr>
            <p:ph idx="6" type="subTitle"/>
          </p:nvPr>
        </p:nvSpPr>
        <p:spPr>
          <a:xfrm>
            <a:off x="6026100" y="2182045"/>
            <a:ext cx="2404800" cy="863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Think about the error messages you get</a:t>
            </a:r>
            <a:endParaRPr/>
          </a:p>
        </p:txBody>
      </p:sp>
      <p:sp>
        <p:nvSpPr>
          <p:cNvPr id="1614" name="Google Shape;1614;p61"/>
          <p:cNvSpPr txBox="1"/>
          <p:nvPr>
            <p:ph idx="7" type="subTitle"/>
          </p:nvPr>
        </p:nvSpPr>
        <p:spPr>
          <a:xfrm>
            <a:off x="713100" y="3228338"/>
            <a:ext cx="2404800" cy="4023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Seek Help</a:t>
            </a:r>
            <a:endParaRPr/>
          </a:p>
        </p:txBody>
      </p:sp>
      <p:sp>
        <p:nvSpPr>
          <p:cNvPr id="1615" name="Google Shape;1615;p61"/>
          <p:cNvSpPr txBox="1"/>
          <p:nvPr>
            <p:ph idx="8" type="subTitle"/>
          </p:nvPr>
        </p:nvSpPr>
        <p:spPr>
          <a:xfrm>
            <a:off x="713100" y="3555600"/>
            <a:ext cx="2041800" cy="863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Use google and instructors wisely</a:t>
            </a:r>
            <a:endParaRPr/>
          </a:p>
        </p:txBody>
      </p:sp>
      <p:sp>
        <p:nvSpPr>
          <p:cNvPr id="1616" name="Google Shape;1616;p61"/>
          <p:cNvSpPr txBox="1"/>
          <p:nvPr>
            <p:ph idx="9" type="subTitle"/>
          </p:nvPr>
        </p:nvSpPr>
        <p:spPr>
          <a:xfrm>
            <a:off x="3369600" y="3228338"/>
            <a:ext cx="2404800" cy="4023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Start Early</a:t>
            </a:r>
            <a:endParaRPr/>
          </a:p>
        </p:txBody>
      </p:sp>
      <p:sp>
        <p:nvSpPr>
          <p:cNvPr id="1617" name="Google Shape;1617;p61"/>
          <p:cNvSpPr txBox="1"/>
          <p:nvPr>
            <p:ph idx="13" type="subTitle"/>
          </p:nvPr>
        </p:nvSpPr>
        <p:spPr>
          <a:xfrm>
            <a:off x="3369600" y="3555596"/>
            <a:ext cx="2404800" cy="863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Don’t wait to get started on assignments</a:t>
            </a:r>
            <a:endParaRPr/>
          </a:p>
        </p:txBody>
      </p:sp>
      <p:sp>
        <p:nvSpPr>
          <p:cNvPr id="1618" name="Google Shape;1618;p61"/>
          <p:cNvSpPr txBox="1"/>
          <p:nvPr>
            <p:ph idx="14" type="subTitle"/>
          </p:nvPr>
        </p:nvSpPr>
        <p:spPr>
          <a:xfrm>
            <a:off x="6026100" y="3228338"/>
            <a:ext cx="2404800" cy="4023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Find Balance</a:t>
            </a:r>
            <a:endParaRPr/>
          </a:p>
        </p:txBody>
      </p:sp>
      <p:sp>
        <p:nvSpPr>
          <p:cNvPr id="1619" name="Google Shape;1619;p61"/>
          <p:cNvSpPr txBox="1"/>
          <p:nvPr>
            <p:ph idx="15" type="subTitle"/>
          </p:nvPr>
        </p:nvSpPr>
        <p:spPr>
          <a:xfrm>
            <a:off x="6026100" y="3555596"/>
            <a:ext cx="2404800" cy="863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Don’t just be one kind of person</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3" name="Shape 1623"/>
        <p:cNvGrpSpPr/>
        <p:nvPr/>
      </p:nvGrpSpPr>
      <p:grpSpPr>
        <a:xfrm>
          <a:off x="0" y="0"/>
          <a:ext cx="0" cy="0"/>
          <a:chOff x="0" y="0"/>
          <a:chExt cx="0" cy="0"/>
        </a:xfrm>
      </p:grpSpPr>
      <p:sp>
        <p:nvSpPr>
          <p:cNvPr id="1624" name="Google Shape;1624;p62"/>
          <p:cNvSpPr txBox="1"/>
          <p:nvPr>
            <p:ph type="title"/>
          </p:nvPr>
        </p:nvSpPr>
        <p:spPr>
          <a:xfrm>
            <a:off x="1715550" y="1620900"/>
            <a:ext cx="5712900" cy="190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HAVE FUN </a:t>
            </a:r>
            <a:r>
              <a:rPr lang="en" sz="5900"/>
              <a:t>with coding!</a:t>
            </a:r>
            <a:endParaRPr sz="59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8" name="Shape 1628"/>
        <p:cNvGrpSpPr/>
        <p:nvPr/>
      </p:nvGrpSpPr>
      <p:grpSpPr>
        <a:xfrm>
          <a:off x="0" y="0"/>
          <a:ext cx="0" cy="0"/>
          <a:chOff x="0" y="0"/>
          <a:chExt cx="0" cy="0"/>
        </a:xfrm>
      </p:grpSpPr>
      <p:sp>
        <p:nvSpPr>
          <p:cNvPr id="1629" name="Google Shape;1629;p63"/>
          <p:cNvSpPr txBox="1"/>
          <p:nvPr>
            <p:ph type="title"/>
          </p:nvPr>
        </p:nvSpPr>
        <p:spPr>
          <a:xfrm>
            <a:off x="836550" y="1497717"/>
            <a:ext cx="3024300" cy="96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900"/>
              <a:t>CISC1XX</a:t>
            </a:r>
            <a:endParaRPr sz="4900"/>
          </a:p>
        </p:txBody>
      </p:sp>
      <p:sp>
        <p:nvSpPr>
          <p:cNvPr id="1630" name="Google Shape;1630;p63"/>
          <p:cNvSpPr txBox="1"/>
          <p:nvPr>
            <p:ph idx="1" type="subTitle"/>
          </p:nvPr>
        </p:nvSpPr>
        <p:spPr>
          <a:xfrm>
            <a:off x="5362375" y="419475"/>
            <a:ext cx="2852700" cy="8322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a:t>Have a great day!</a:t>
            </a:r>
            <a:endParaRPr/>
          </a:p>
        </p:txBody>
      </p:sp>
      <p:sp>
        <p:nvSpPr>
          <p:cNvPr id="1631" name="Google Shape;1631;p63"/>
          <p:cNvSpPr txBox="1"/>
          <p:nvPr>
            <p:ph idx="2" type="subTitle"/>
          </p:nvPr>
        </p:nvSpPr>
        <p:spPr>
          <a:xfrm>
            <a:off x="5362375" y="3493150"/>
            <a:ext cx="3581700" cy="14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a:t>
            </a:r>
            <a:r>
              <a:rPr lang="en"/>
              <a:t>you for listening, please enjoy this sleepy corgi photo.</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It’s been a great semester, and I hope you all succeed in your various paths.</a:t>
            </a:r>
            <a:endParaRPr/>
          </a:p>
        </p:txBody>
      </p:sp>
      <p:sp>
        <p:nvSpPr>
          <p:cNvPr id="1632" name="Google Shape;1632;p63"/>
          <p:cNvSpPr txBox="1"/>
          <p:nvPr>
            <p:ph idx="3" type="subTitle"/>
          </p:nvPr>
        </p:nvSpPr>
        <p:spPr>
          <a:xfrm>
            <a:off x="1485850" y="2580467"/>
            <a:ext cx="3026700" cy="96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See ya!</a:t>
            </a:r>
            <a:endParaRPr/>
          </a:p>
        </p:txBody>
      </p:sp>
      <p:pic>
        <p:nvPicPr>
          <p:cNvPr id="1633" name="Google Shape;1633;p63"/>
          <p:cNvPicPr preferRelativeResize="0"/>
          <p:nvPr/>
        </p:nvPicPr>
        <p:blipFill>
          <a:blip r:embed="rId3">
            <a:alphaModFix/>
          </a:blip>
          <a:stretch>
            <a:fillRect/>
          </a:stretch>
        </p:blipFill>
        <p:spPr>
          <a:xfrm>
            <a:off x="5162550" y="1248686"/>
            <a:ext cx="3781625" cy="212716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14" name="Shape 1414"/>
        <p:cNvGrpSpPr/>
        <p:nvPr/>
      </p:nvGrpSpPr>
      <p:grpSpPr>
        <a:xfrm>
          <a:off x="0" y="0"/>
          <a:ext cx="0" cy="0"/>
          <a:chOff x="0" y="0"/>
          <a:chExt cx="0" cy="0"/>
        </a:xfrm>
      </p:grpSpPr>
      <p:sp>
        <p:nvSpPr>
          <p:cNvPr id="1415" name="Google Shape;1415;p39"/>
          <p:cNvSpPr txBox="1"/>
          <p:nvPr>
            <p:ph type="title"/>
          </p:nvPr>
        </p:nvSpPr>
        <p:spPr>
          <a:xfrm>
            <a:off x="713400" y="381209"/>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Poll Everywhere! Last one :)</a:t>
            </a:r>
            <a:endParaRPr/>
          </a:p>
        </p:txBody>
      </p:sp>
      <p:sp>
        <p:nvSpPr>
          <p:cNvPr id="1416" name="Google Shape;1416;p39"/>
          <p:cNvSpPr txBox="1"/>
          <p:nvPr>
            <p:ph idx="1" type="body"/>
          </p:nvPr>
        </p:nvSpPr>
        <p:spPr>
          <a:xfrm>
            <a:off x="713400" y="1152475"/>
            <a:ext cx="7717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“What is Computer Science”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0" name="Shape 1420"/>
        <p:cNvGrpSpPr/>
        <p:nvPr/>
      </p:nvGrpSpPr>
      <p:grpSpPr>
        <a:xfrm>
          <a:off x="0" y="0"/>
          <a:ext cx="0" cy="0"/>
          <a:chOff x="0" y="0"/>
          <a:chExt cx="0" cy="0"/>
        </a:xfrm>
      </p:grpSpPr>
      <p:sp>
        <p:nvSpPr>
          <p:cNvPr id="1421" name="Google Shape;1421;p40"/>
          <p:cNvSpPr txBox="1"/>
          <p:nvPr>
            <p:ph type="title"/>
          </p:nvPr>
        </p:nvSpPr>
        <p:spPr>
          <a:xfrm>
            <a:off x="713400" y="381209"/>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Computer Science?</a:t>
            </a:r>
            <a:endParaRPr/>
          </a:p>
        </p:txBody>
      </p:sp>
      <p:sp>
        <p:nvSpPr>
          <p:cNvPr id="1422" name="Google Shape;1422;p40"/>
          <p:cNvSpPr txBox="1"/>
          <p:nvPr>
            <p:ph idx="1" type="body"/>
          </p:nvPr>
        </p:nvSpPr>
        <p:spPr>
          <a:xfrm>
            <a:off x="713400" y="1152475"/>
            <a:ext cx="7717200" cy="3416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t>Not just programming</a:t>
            </a:r>
            <a:endParaRPr/>
          </a:p>
          <a:p>
            <a:pPr indent="-330200" lvl="0" marL="457200" rtl="0" algn="l">
              <a:spcBef>
                <a:spcPts val="0"/>
              </a:spcBef>
              <a:spcAft>
                <a:spcPts val="0"/>
              </a:spcAft>
              <a:buSzPts val="1600"/>
              <a:buChar char="●"/>
            </a:pPr>
            <a:r>
              <a:rPr lang="en"/>
              <a:t>Not just hardware</a:t>
            </a:r>
            <a:endParaRPr/>
          </a:p>
          <a:p>
            <a:pPr indent="-330200" lvl="0" marL="457200" rtl="0" algn="l">
              <a:spcBef>
                <a:spcPts val="0"/>
              </a:spcBef>
              <a:spcAft>
                <a:spcPts val="0"/>
              </a:spcAft>
              <a:buSzPts val="1600"/>
              <a:buChar char="●"/>
            </a:pPr>
            <a:r>
              <a:rPr lang="en"/>
              <a:t>Not </a:t>
            </a:r>
            <a:r>
              <a:rPr lang="en"/>
              <a:t>just</a:t>
            </a:r>
            <a:r>
              <a:rPr lang="en"/>
              <a:t> math</a:t>
            </a:r>
            <a:endParaRPr/>
          </a:p>
          <a:p>
            <a:pPr indent="-330200" lvl="0" marL="457200" rtl="0" algn="l">
              <a:spcBef>
                <a:spcPts val="0"/>
              </a:spcBef>
              <a:spcAft>
                <a:spcPts val="0"/>
              </a:spcAft>
              <a:buSzPts val="1600"/>
              <a:buChar char="●"/>
            </a:pPr>
            <a:r>
              <a:rPr lang="en"/>
              <a:t>Not just googling on Stack Overflow</a:t>
            </a:r>
            <a:endParaRPr/>
          </a:p>
          <a:p>
            <a:pPr indent="-330200" lvl="0" marL="457200" rtl="0" algn="l">
              <a:spcBef>
                <a:spcPts val="0"/>
              </a:spcBef>
              <a:spcAft>
                <a:spcPts val="0"/>
              </a:spcAft>
              <a:buSzPts val="1600"/>
              <a:buChar char="●"/>
            </a:pPr>
            <a:r>
              <a:rPr lang="en"/>
              <a: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6" name="Shape 1426"/>
        <p:cNvGrpSpPr/>
        <p:nvPr/>
      </p:nvGrpSpPr>
      <p:grpSpPr>
        <a:xfrm>
          <a:off x="0" y="0"/>
          <a:ext cx="0" cy="0"/>
          <a:chOff x="0" y="0"/>
          <a:chExt cx="0" cy="0"/>
        </a:xfrm>
      </p:grpSpPr>
      <p:sp>
        <p:nvSpPr>
          <p:cNvPr id="1427" name="Google Shape;1427;p41"/>
          <p:cNvSpPr txBox="1"/>
          <p:nvPr>
            <p:ph idx="1" type="subTitle"/>
          </p:nvPr>
        </p:nvSpPr>
        <p:spPr>
          <a:xfrm>
            <a:off x="1820400" y="1940253"/>
            <a:ext cx="5503200" cy="111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400"/>
              <a:t>Problem Solving</a:t>
            </a:r>
            <a:endParaRPr sz="4400"/>
          </a:p>
        </p:txBody>
      </p:sp>
      <p:sp>
        <p:nvSpPr>
          <p:cNvPr id="1428" name="Google Shape;1428;p41"/>
          <p:cNvSpPr txBox="1"/>
          <p:nvPr>
            <p:ph idx="2" type="subTitle"/>
          </p:nvPr>
        </p:nvSpPr>
        <p:spPr>
          <a:xfrm>
            <a:off x="3247200" y="3315558"/>
            <a:ext cx="2649600" cy="371400"/>
          </a:xfrm>
          <a:prstGeom prst="rect">
            <a:avLst/>
          </a:prstGeom>
        </p:spPr>
        <p:txBody>
          <a:bodyPr anchorCtr="0" anchor="ctr" bIns="91425" lIns="91425" spcFirstLastPara="1" rIns="91425" wrap="square" tIns="91425">
            <a:noAutofit/>
          </a:bodyPr>
          <a:lstStyle/>
          <a:p>
            <a:pPr indent="0" lvl="0" marL="0" rtl="0" algn="ctr">
              <a:spcBef>
                <a:spcPts val="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2" name="Shape 1432"/>
        <p:cNvGrpSpPr/>
        <p:nvPr/>
      </p:nvGrpSpPr>
      <p:grpSpPr>
        <a:xfrm>
          <a:off x="0" y="0"/>
          <a:ext cx="0" cy="0"/>
          <a:chOff x="0" y="0"/>
          <a:chExt cx="0" cy="0"/>
        </a:xfrm>
      </p:grpSpPr>
      <p:sp>
        <p:nvSpPr>
          <p:cNvPr id="1433" name="Google Shape;1433;p42"/>
          <p:cNvSpPr txBox="1"/>
          <p:nvPr>
            <p:ph idx="1" type="subTitle"/>
          </p:nvPr>
        </p:nvSpPr>
        <p:spPr>
          <a:xfrm>
            <a:off x="2013463" y="1888113"/>
            <a:ext cx="2160000" cy="828000"/>
          </a:xfrm>
          <a:prstGeom prst="rect">
            <a:avLst/>
          </a:prstGeom>
        </p:spPr>
        <p:txBody>
          <a:bodyPr anchorCtr="0" anchor="t" bIns="91425" lIns="126000" spcFirstLastPara="1" rIns="91425" wrap="square" tIns="91425">
            <a:noAutofit/>
          </a:bodyPr>
          <a:lstStyle/>
          <a:p>
            <a:pPr indent="0" lvl="0" marL="0" rtl="0" algn="l">
              <a:spcBef>
                <a:spcPts val="0"/>
              </a:spcBef>
              <a:spcAft>
                <a:spcPts val="0"/>
              </a:spcAft>
              <a:buNone/>
            </a:pPr>
            <a:r>
              <a:rPr lang="en"/>
              <a:t>Hard to teach, requires EXPERIENCE</a:t>
            </a:r>
            <a:endParaRPr/>
          </a:p>
        </p:txBody>
      </p:sp>
      <p:sp>
        <p:nvSpPr>
          <p:cNvPr id="1434" name="Google Shape;1434;p42"/>
          <p:cNvSpPr txBox="1"/>
          <p:nvPr>
            <p:ph idx="2" type="subTitle"/>
          </p:nvPr>
        </p:nvSpPr>
        <p:spPr>
          <a:xfrm>
            <a:off x="6046277" y="1888113"/>
            <a:ext cx="2160000" cy="828000"/>
          </a:xfrm>
          <a:prstGeom prst="rect">
            <a:avLst/>
          </a:prstGeom>
        </p:spPr>
        <p:txBody>
          <a:bodyPr anchorCtr="0" anchor="t" bIns="91425" lIns="126000" spcFirstLastPara="1" rIns="91425" wrap="square" tIns="91425">
            <a:noAutofit/>
          </a:bodyPr>
          <a:lstStyle/>
          <a:p>
            <a:pPr indent="0" lvl="0" marL="0" rtl="0" algn="l">
              <a:spcBef>
                <a:spcPts val="0"/>
              </a:spcBef>
              <a:spcAft>
                <a:spcPts val="0"/>
              </a:spcAft>
              <a:buNone/>
            </a:pPr>
            <a:r>
              <a:rPr lang="en"/>
              <a:t>Read the instructions AND error messages!</a:t>
            </a:r>
            <a:endParaRPr/>
          </a:p>
        </p:txBody>
      </p:sp>
      <p:sp>
        <p:nvSpPr>
          <p:cNvPr id="1435" name="Google Shape;1435;p42"/>
          <p:cNvSpPr txBox="1"/>
          <p:nvPr>
            <p:ph idx="4" type="ctrTitle"/>
          </p:nvPr>
        </p:nvSpPr>
        <p:spPr>
          <a:xfrm>
            <a:off x="2013463" y="3397488"/>
            <a:ext cx="2160000" cy="42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700"/>
              <a:t>Experimentation</a:t>
            </a:r>
            <a:endParaRPr sz="1700"/>
          </a:p>
        </p:txBody>
      </p:sp>
      <p:sp>
        <p:nvSpPr>
          <p:cNvPr id="1436" name="Google Shape;1436;p42"/>
          <p:cNvSpPr txBox="1"/>
          <p:nvPr>
            <p:ph idx="5" type="subTitle"/>
          </p:nvPr>
        </p:nvSpPr>
        <p:spPr>
          <a:xfrm>
            <a:off x="2013463" y="3761088"/>
            <a:ext cx="2160000" cy="828000"/>
          </a:xfrm>
          <a:prstGeom prst="rect">
            <a:avLst/>
          </a:prstGeom>
        </p:spPr>
        <p:txBody>
          <a:bodyPr anchorCtr="0" anchor="t" bIns="91425" lIns="126000" spcFirstLastPara="1" rIns="91425" wrap="square" tIns="91425">
            <a:noAutofit/>
          </a:bodyPr>
          <a:lstStyle/>
          <a:p>
            <a:pPr indent="0" lvl="0" marL="0" rtl="0" algn="l">
              <a:spcBef>
                <a:spcPts val="0"/>
              </a:spcBef>
              <a:spcAft>
                <a:spcPts val="0"/>
              </a:spcAft>
              <a:buNone/>
            </a:pPr>
            <a:r>
              <a:rPr lang="en"/>
              <a:t>Make </a:t>
            </a:r>
            <a:r>
              <a:rPr lang="en"/>
              <a:t>hypotheses, do not blindly make changes</a:t>
            </a:r>
            <a:endParaRPr/>
          </a:p>
        </p:txBody>
      </p:sp>
      <p:sp>
        <p:nvSpPr>
          <p:cNvPr id="1437" name="Google Shape;1437;p42"/>
          <p:cNvSpPr txBox="1"/>
          <p:nvPr>
            <p:ph idx="7" type="ctrTitle"/>
          </p:nvPr>
        </p:nvSpPr>
        <p:spPr>
          <a:xfrm>
            <a:off x="6046288" y="3397488"/>
            <a:ext cx="2160000" cy="42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Help-seeking</a:t>
            </a:r>
            <a:endParaRPr/>
          </a:p>
        </p:txBody>
      </p:sp>
      <p:sp>
        <p:nvSpPr>
          <p:cNvPr id="1438" name="Google Shape;1438;p42"/>
          <p:cNvSpPr txBox="1"/>
          <p:nvPr>
            <p:ph idx="8" type="subTitle"/>
          </p:nvPr>
        </p:nvSpPr>
        <p:spPr>
          <a:xfrm>
            <a:off x="6046290" y="3761088"/>
            <a:ext cx="2160000" cy="828000"/>
          </a:xfrm>
          <a:prstGeom prst="rect">
            <a:avLst/>
          </a:prstGeom>
        </p:spPr>
        <p:txBody>
          <a:bodyPr anchorCtr="0" anchor="t" bIns="91425" lIns="126000" spcFirstLastPara="1" rIns="91425" wrap="square" tIns="91425">
            <a:noAutofit/>
          </a:bodyPr>
          <a:lstStyle/>
          <a:p>
            <a:pPr indent="0" lvl="0" marL="0" rtl="0" algn="l">
              <a:spcBef>
                <a:spcPts val="0"/>
              </a:spcBef>
              <a:spcAft>
                <a:spcPts val="0"/>
              </a:spcAft>
              <a:buNone/>
            </a:pPr>
            <a:r>
              <a:rPr lang="en"/>
              <a:t>Valuable</a:t>
            </a:r>
            <a:r>
              <a:rPr lang="en"/>
              <a:t> when used CORRECTLY</a:t>
            </a:r>
            <a:endParaRPr/>
          </a:p>
        </p:txBody>
      </p:sp>
      <p:sp>
        <p:nvSpPr>
          <p:cNvPr id="1439" name="Google Shape;1439;p42"/>
          <p:cNvSpPr txBox="1"/>
          <p:nvPr>
            <p:ph idx="13" type="ctrTitle"/>
          </p:nvPr>
        </p:nvSpPr>
        <p:spPr>
          <a:xfrm>
            <a:off x="2013460" y="1528113"/>
            <a:ext cx="2160000" cy="42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Critical Thinking</a:t>
            </a:r>
            <a:endParaRPr/>
          </a:p>
        </p:txBody>
      </p:sp>
      <p:sp>
        <p:nvSpPr>
          <p:cNvPr id="1440" name="Google Shape;1440;p42"/>
          <p:cNvSpPr txBox="1"/>
          <p:nvPr>
            <p:ph idx="14" type="ctrTitle"/>
          </p:nvPr>
        </p:nvSpPr>
        <p:spPr>
          <a:xfrm>
            <a:off x="6046277" y="1528113"/>
            <a:ext cx="2160000" cy="428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Reading</a:t>
            </a:r>
            <a:endParaRPr/>
          </a:p>
        </p:txBody>
      </p:sp>
      <p:sp>
        <p:nvSpPr>
          <p:cNvPr id="1441" name="Google Shape;1441;p42"/>
          <p:cNvSpPr txBox="1"/>
          <p:nvPr>
            <p:ph idx="15" type="title"/>
          </p:nvPr>
        </p:nvSpPr>
        <p:spPr>
          <a:xfrm>
            <a:off x="713400" y="381209"/>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Problem Solving Strategies</a:t>
            </a:r>
            <a:endParaRPr/>
          </a:p>
        </p:txBody>
      </p:sp>
      <p:pic>
        <p:nvPicPr>
          <p:cNvPr id="1442" name="Google Shape;1442;p42"/>
          <p:cNvPicPr preferRelativeResize="0"/>
          <p:nvPr/>
        </p:nvPicPr>
        <p:blipFill>
          <a:blip r:embed="rId3">
            <a:alphaModFix/>
          </a:blip>
          <a:stretch>
            <a:fillRect/>
          </a:stretch>
        </p:blipFill>
        <p:spPr>
          <a:xfrm>
            <a:off x="610025" y="1237850"/>
            <a:ext cx="1708662" cy="1708662"/>
          </a:xfrm>
          <a:prstGeom prst="rect">
            <a:avLst/>
          </a:prstGeom>
          <a:noFill/>
          <a:ln>
            <a:noFill/>
          </a:ln>
        </p:spPr>
      </p:pic>
      <p:pic>
        <p:nvPicPr>
          <p:cNvPr id="1443" name="Google Shape;1443;p42"/>
          <p:cNvPicPr preferRelativeResize="0"/>
          <p:nvPr/>
        </p:nvPicPr>
        <p:blipFill>
          <a:blip r:embed="rId4">
            <a:alphaModFix/>
          </a:blip>
          <a:stretch>
            <a:fillRect/>
          </a:stretch>
        </p:blipFill>
        <p:spPr>
          <a:xfrm>
            <a:off x="4714677" y="1424750"/>
            <a:ext cx="1501900" cy="1501900"/>
          </a:xfrm>
          <a:prstGeom prst="rect">
            <a:avLst/>
          </a:prstGeom>
          <a:noFill/>
          <a:ln>
            <a:noFill/>
          </a:ln>
        </p:spPr>
      </p:pic>
      <p:pic>
        <p:nvPicPr>
          <p:cNvPr id="1444" name="Google Shape;1444;p42"/>
          <p:cNvPicPr preferRelativeResize="0"/>
          <p:nvPr/>
        </p:nvPicPr>
        <p:blipFill>
          <a:blip r:embed="rId5">
            <a:alphaModFix/>
          </a:blip>
          <a:stretch>
            <a:fillRect/>
          </a:stretch>
        </p:blipFill>
        <p:spPr>
          <a:xfrm>
            <a:off x="610025" y="3144663"/>
            <a:ext cx="1708662" cy="1708662"/>
          </a:xfrm>
          <a:prstGeom prst="rect">
            <a:avLst/>
          </a:prstGeom>
          <a:noFill/>
          <a:ln>
            <a:noFill/>
          </a:ln>
        </p:spPr>
      </p:pic>
      <p:pic>
        <p:nvPicPr>
          <p:cNvPr id="1445" name="Google Shape;1445;p42"/>
          <p:cNvPicPr preferRelativeResize="0"/>
          <p:nvPr/>
        </p:nvPicPr>
        <p:blipFill>
          <a:blip r:embed="rId6">
            <a:alphaModFix/>
          </a:blip>
          <a:stretch>
            <a:fillRect/>
          </a:stretch>
        </p:blipFill>
        <p:spPr>
          <a:xfrm>
            <a:off x="4592225" y="3125600"/>
            <a:ext cx="1746800" cy="1746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9" name="Shape 1449"/>
        <p:cNvGrpSpPr/>
        <p:nvPr/>
      </p:nvGrpSpPr>
      <p:grpSpPr>
        <a:xfrm>
          <a:off x="0" y="0"/>
          <a:ext cx="0" cy="0"/>
          <a:chOff x="0" y="0"/>
          <a:chExt cx="0" cy="0"/>
        </a:xfrm>
      </p:grpSpPr>
      <p:sp>
        <p:nvSpPr>
          <p:cNvPr id="1450" name="Google Shape;1450;p43"/>
          <p:cNvSpPr txBox="1"/>
          <p:nvPr>
            <p:ph type="title"/>
          </p:nvPr>
        </p:nvSpPr>
        <p:spPr>
          <a:xfrm>
            <a:off x="757175" y="539400"/>
            <a:ext cx="2657100" cy="89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Big Programs</a:t>
            </a:r>
            <a:endParaRPr/>
          </a:p>
        </p:txBody>
      </p:sp>
      <p:sp>
        <p:nvSpPr>
          <p:cNvPr id="1451" name="Google Shape;1451;p43"/>
          <p:cNvSpPr txBox="1"/>
          <p:nvPr>
            <p:ph idx="1" type="subTitle"/>
          </p:nvPr>
        </p:nvSpPr>
        <p:spPr>
          <a:xfrm>
            <a:off x="755675" y="1595200"/>
            <a:ext cx="2873400" cy="1627500"/>
          </a:xfrm>
          <a:prstGeom prst="rect">
            <a:avLst/>
          </a:prstGeom>
        </p:spPr>
        <p:txBody>
          <a:bodyPr anchorCtr="0" anchor="t" bIns="91425" lIns="91425" spcFirstLastPara="1" rIns="91425" wrap="square" tIns="91425">
            <a:noAutofit/>
          </a:bodyPr>
          <a:lstStyle/>
          <a:p>
            <a:pPr indent="0" lvl="0" marL="0" rtl="0" algn="l">
              <a:spcBef>
                <a:spcPts val="0"/>
              </a:spcBef>
              <a:spcAft>
                <a:spcPts val="800"/>
              </a:spcAft>
              <a:buNone/>
            </a:pPr>
            <a:r>
              <a:rPr lang="en"/>
              <a:t>Final project is a “big program” only relative to our earlier programs.</a:t>
            </a:r>
            <a:endParaRPr/>
          </a:p>
        </p:txBody>
      </p:sp>
      <p:graphicFrame>
        <p:nvGraphicFramePr>
          <p:cNvPr id="1452" name="Google Shape;1452;p43"/>
          <p:cNvGraphicFramePr/>
          <p:nvPr/>
        </p:nvGraphicFramePr>
        <p:xfrm>
          <a:off x="4846700" y="1276438"/>
          <a:ext cx="3000000" cy="3000000"/>
        </p:xfrm>
        <a:graphic>
          <a:graphicData uri="http://schemas.openxmlformats.org/drawingml/2006/table">
            <a:tbl>
              <a:tblPr>
                <a:noFill/>
                <a:tableStyleId>{D794F357-3B6D-49E6-839E-A43F60B6CC37}</a:tableStyleId>
              </a:tblPr>
              <a:tblGrid>
                <a:gridCol w="2401625"/>
                <a:gridCol w="1620425"/>
              </a:tblGrid>
              <a:tr h="609575">
                <a:tc>
                  <a:txBody>
                    <a:bodyPr/>
                    <a:lstStyle/>
                    <a:p>
                      <a:pPr indent="0" lvl="0" marL="0" rtl="0" algn="l">
                        <a:spcBef>
                          <a:spcPts val="0"/>
                        </a:spcBef>
                        <a:spcAft>
                          <a:spcPts val="0"/>
                        </a:spcAft>
                        <a:buNone/>
                      </a:pPr>
                      <a:r>
                        <a:rPr lang="en"/>
                        <a:t>Dr. Bart’s</a:t>
                      </a:r>
                      <a:r>
                        <a:rPr lang="en"/>
                        <a:t> </a:t>
                      </a:r>
                      <a:r>
                        <a:rPr lang="en"/>
                        <a:t>3-person </a:t>
                      </a:r>
                      <a:r>
                        <a:rPr lang="en"/>
                        <a:t>senior capstone project</a:t>
                      </a:r>
                      <a:endParaRPr/>
                    </a:p>
                  </a:txBody>
                  <a:tcPr marT="91425" marB="91425" marR="91425" marL="91425">
                    <a:solidFill>
                      <a:schemeClr val="lt1"/>
                    </a:solidFill>
                  </a:tcPr>
                </a:tc>
                <a:tc>
                  <a:txBody>
                    <a:bodyPr/>
                    <a:lstStyle/>
                    <a:p>
                      <a:pPr indent="0" lvl="0" marL="0" rtl="0" algn="l">
                        <a:spcBef>
                          <a:spcPts val="0"/>
                        </a:spcBef>
                        <a:spcAft>
                          <a:spcPts val="0"/>
                        </a:spcAft>
                        <a:buNone/>
                      </a:pPr>
                      <a:r>
                        <a:rPr lang="en"/>
                        <a:t>15,541 lines</a:t>
                      </a:r>
                      <a:endParaRPr/>
                    </a:p>
                  </a:txBody>
                  <a:tcPr marT="91425" marB="91425" marR="91425" marL="91425">
                    <a:solidFill>
                      <a:schemeClr val="lt1"/>
                    </a:solidFill>
                  </a:tcPr>
                </a:tc>
              </a:tr>
              <a:tr h="396200">
                <a:tc>
                  <a:txBody>
                    <a:bodyPr/>
                    <a:lstStyle/>
                    <a:p>
                      <a:pPr indent="0" lvl="0" marL="0" rtl="0" algn="l">
                        <a:spcBef>
                          <a:spcPts val="0"/>
                        </a:spcBef>
                        <a:spcAft>
                          <a:spcPts val="0"/>
                        </a:spcAft>
                        <a:buNone/>
                      </a:pPr>
                      <a:r>
                        <a:rPr lang="en"/>
                        <a:t>BlockPy</a:t>
                      </a:r>
                      <a:endParaRPr/>
                    </a:p>
                  </a:txBody>
                  <a:tcPr marT="91425" marB="91425" marR="91425" marL="91425">
                    <a:solidFill>
                      <a:schemeClr val="lt1"/>
                    </a:solidFill>
                  </a:tcPr>
                </a:tc>
                <a:tc>
                  <a:txBody>
                    <a:bodyPr/>
                    <a:lstStyle/>
                    <a:p>
                      <a:pPr indent="0" lvl="0" marL="0" rtl="0" algn="l">
                        <a:spcBef>
                          <a:spcPts val="0"/>
                        </a:spcBef>
                        <a:spcAft>
                          <a:spcPts val="0"/>
                        </a:spcAft>
                        <a:buNone/>
                      </a:pPr>
                      <a:r>
                        <a:rPr lang="en"/>
                        <a:t>17,132 lines</a:t>
                      </a:r>
                      <a:endParaRPr/>
                    </a:p>
                  </a:txBody>
                  <a:tcPr marT="91425" marB="91425" marR="91425" marL="91425">
                    <a:solidFill>
                      <a:schemeClr val="lt1"/>
                    </a:solidFill>
                  </a:tcPr>
                </a:tc>
              </a:tr>
              <a:tr h="396200">
                <a:tc>
                  <a:txBody>
                    <a:bodyPr/>
                    <a:lstStyle/>
                    <a:p>
                      <a:pPr indent="0" lvl="0" marL="0" rtl="0" algn="l">
                        <a:spcBef>
                          <a:spcPts val="0"/>
                        </a:spcBef>
                        <a:spcAft>
                          <a:spcPts val="0"/>
                        </a:spcAft>
                        <a:buNone/>
                      </a:pPr>
                      <a:r>
                        <a:rPr lang="en"/>
                        <a:t>BlockPy’s autograder</a:t>
                      </a:r>
                      <a:endParaRPr/>
                    </a:p>
                  </a:txBody>
                  <a:tcPr marT="91425" marB="91425" marR="91425" marL="91425">
                    <a:solidFill>
                      <a:schemeClr val="lt1"/>
                    </a:solidFill>
                  </a:tcPr>
                </a:tc>
                <a:tc>
                  <a:txBody>
                    <a:bodyPr/>
                    <a:lstStyle/>
                    <a:p>
                      <a:pPr indent="0" lvl="0" marL="0" rtl="0" algn="l">
                        <a:spcBef>
                          <a:spcPts val="0"/>
                        </a:spcBef>
                        <a:spcAft>
                          <a:spcPts val="0"/>
                        </a:spcAft>
                        <a:buNone/>
                      </a:pPr>
                      <a:r>
                        <a:rPr lang="en"/>
                        <a:t>19,291 lines</a:t>
                      </a:r>
                      <a:endParaRPr/>
                    </a:p>
                  </a:txBody>
                  <a:tcPr marT="91425" marB="91425" marR="91425" marL="91425">
                    <a:solidFill>
                      <a:schemeClr val="lt1"/>
                    </a:solidFill>
                  </a:tcPr>
                </a:tc>
              </a:tr>
              <a:tr h="396200">
                <a:tc>
                  <a:txBody>
                    <a:bodyPr/>
                    <a:lstStyle/>
                    <a:p>
                      <a:pPr indent="0" lvl="0" marL="0" rtl="0" algn="l">
                        <a:spcBef>
                          <a:spcPts val="0"/>
                        </a:spcBef>
                        <a:spcAft>
                          <a:spcPts val="0"/>
                        </a:spcAft>
                        <a:buNone/>
                      </a:pPr>
                      <a:r>
                        <a:rPr lang="en"/>
                        <a:t>Google Chrome</a:t>
                      </a:r>
                      <a:endParaRPr/>
                    </a:p>
                  </a:txBody>
                  <a:tcPr marT="91425" marB="91425" marR="91425" marL="91425">
                    <a:solidFill>
                      <a:schemeClr val="lt1"/>
                    </a:solidFill>
                  </a:tcPr>
                </a:tc>
                <a:tc>
                  <a:txBody>
                    <a:bodyPr/>
                    <a:lstStyle/>
                    <a:p>
                      <a:pPr indent="0" lvl="0" marL="0" rtl="0" algn="l">
                        <a:spcBef>
                          <a:spcPts val="0"/>
                        </a:spcBef>
                        <a:spcAft>
                          <a:spcPts val="0"/>
                        </a:spcAft>
                        <a:buNone/>
                      </a:pPr>
                      <a:r>
                        <a:rPr lang="en"/>
                        <a:t>6.7 million lines</a:t>
                      </a:r>
                      <a:endParaRPr/>
                    </a:p>
                  </a:txBody>
                  <a:tcPr marT="91425" marB="91425" marR="91425" marL="91425">
                    <a:solidFill>
                      <a:schemeClr val="lt1"/>
                    </a:solidFill>
                  </a:tcPr>
                </a:tc>
              </a:tr>
              <a:tr h="396200">
                <a:tc>
                  <a:txBody>
                    <a:bodyPr/>
                    <a:lstStyle/>
                    <a:p>
                      <a:pPr indent="0" lvl="0" marL="0" rtl="0" algn="l">
                        <a:spcBef>
                          <a:spcPts val="0"/>
                        </a:spcBef>
                        <a:spcAft>
                          <a:spcPts val="0"/>
                        </a:spcAft>
                        <a:buNone/>
                      </a:pPr>
                      <a:r>
                        <a:rPr lang="en"/>
                        <a:t>Facebook</a:t>
                      </a:r>
                      <a:endParaRPr/>
                    </a:p>
                  </a:txBody>
                  <a:tcPr marT="91425" marB="91425" marR="91425" marL="91425">
                    <a:solidFill>
                      <a:schemeClr val="lt1"/>
                    </a:solidFill>
                  </a:tcPr>
                </a:tc>
                <a:tc>
                  <a:txBody>
                    <a:bodyPr/>
                    <a:lstStyle/>
                    <a:p>
                      <a:pPr indent="0" lvl="0" marL="0" rtl="0" algn="l">
                        <a:spcBef>
                          <a:spcPts val="0"/>
                        </a:spcBef>
                        <a:spcAft>
                          <a:spcPts val="0"/>
                        </a:spcAft>
                        <a:buNone/>
                      </a:pPr>
                      <a:r>
                        <a:rPr lang="en"/>
                        <a:t>62 million lines</a:t>
                      </a:r>
                      <a:endParaRPr/>
                    </a:p>
                  </a:txBody>
                  <a:tcPr marT="91425" marB="91425" marR="91425" marL="91425">
                    <a:solidFill>
                      <a:schemeClr val="lt1"/>
                    </a:solidFill>
                  </a:tcPr>
                </a:tc>
              </a:tr>
              <a:tr h="396200">
                <a:tc>
                  <a:txBody>
                    <a:bodyPr/>
                    <a:lstStyle/>
                    <a:p>
                      <a:pPr indent="0" lvl="0" marL="0" rtl="0" algn="l">
                        <a:spcBef>
                          <a:spcPts val="0"/>
                        </a:spcBef>
                        <a:spcAft>
                          <a:spcPts val="0"/>
                        </a:spcAft>
                        <a:buNone/>
                      </a:pPr>
                      <a:r>
                        <a:rPr lang="en"/>
                        <a:t>Google’s internet services</a:t>
                      </a:r>
                      <a:endParaRPr/>
                    </a:p>
                  </a:txBody>
                  <a:tcPr marT="91425" marB="91425" marR="91425" marL="91425">
                    <a:solidFill>
                      <a:schemeClr val="lt1"/>
                    </a:solidFill>
                  </a:tcPr>
                </a:tc>
                <a:tc>
                  <a:txBody>
                    <a:bodyPr/>
                    <a:lstStyle/>
                    <a:p>
                      <a:pPr indent="0" lvl="0" marL="0" rtl="0" algn="l">
                        <a:spcBef>
                          <a:spcPts val="0"/>
                        </a:spcBef>
                        <a:spcAft>
                          <a:spcPts val="0"/>
                        </a:spcAft>
                        <a:buNone/>
                      </a:pPr>
                      <a:r>
                        <a:rPr lang="en"/>
                        <a:t>2 billion lines</a:t>
                      </a:r>
                      <a:endParaRPr/>
                    </a:p>
                  </a:txBody>
                  <a:tcPr marT="91425" marB="91425" marR="91425" marL="91425">
                    <a:solidFill>
                      <a:schemeClr val="lt1"/>
                    </a:solidFill>
                  </a:tcPr>
                </a:tc>
              </a:tr>
            </a:tbl>
          </a:graphicData>
        </a:graphic>
      </p:graphicFrame>
      <p:sp>
        <p:nvSpPr>
          <p:cNvPr id="1453" name="Google Shape;1453;p43"/>
          <p:cNvSpPr txBox="1"/>
          <p:nvPr/>
        </p:nvSpPr>
        <p:spPr>
          <a:xfrm>
            <a:off x="2892075" y="4173350"/>
            <a:ext cx="5189400" cy="831300"/>
          </a:xfrm>
          <a:prstGeom prst="rect">
            <a:avLst/>
          </a:prstGeom>
          <a:solidFill>
            <a:srgbClr val="FFF2CC"/>
          </a:solidFill>
          <a:ln cap="flat" cmpd="sng" w="9525">
            <a:solidFill>
              <a:srgbClr val="888888"/>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Mono"/>
                <a:ea typeface="Roboto Mono"/>
                <a:cs typeface="Roboto Mono"/>
                <a:sym typeface="Roboto Mono"/>
              </a:rPr>
              <a:t>Real programs are 10-20 lines long.</a:t>
            </a:r>
            <a:endParaRPr>
              <a:latin typeface="Roboto Mono"/>
              <a:ea typeface="Roboto Mono"/>
              <a:cs typeface="Roboto Mono"/>
              <a:sym typeface="Roboto Mono"/>
            </a:endParaRPr>
          </a:p>
          <a:p>
            <a:pPr indent="0" lvl="0" marL="0" rtl="0" algn="l">
              <a:spcBef>
                <a:spcPts val="0"/>
              </a:spcBef>
              <a:spcAft>
                <a:spcPts val="0"/>
              </a:spcAft>
              <a:buNone/>
            </a:pPr>
            <a:r>
              <a:rPr lang="en">
                <a:latin typeface="Roboto Mono"/>
                <a:ea typeface="Roboto Mono"/>
                <a:cs typeface="Roboto Mono"/>
                <a:sym typeface="Roboto Mono"/>
              </a:rPr>
              <a:t>They need to last for years and decades.</a:t>
            </a:r>
            <a:endParaRPr>
              <a:latin typeface="Roboto Mono"/>
              <a:ea typeface="Roboto Mono"/>
              <a:cs typeface="Roboto Mono"/>
              <a:sym typeface="Roboto Mono"/>
            </a:endParaRPr>
          </a:p>
          <a:p>
            <a:pPr indent="0" lvl="0" marL="0" rtl="0" algn="l">
              <a:spcBef>
                <a:spcPts val="0"/>
              </a:spcBef>
              <a:spcAft>
                <a:spcPts val="0"/>
              </a:spcAft>
              <a:buNone/>
            </a:pPr>
            <a:r>
              <a:rPr lang="en">
                <a:latin typeface="Roboto Mono"/>
                <a:ea typeface="Roboto Mono"/>
                <a:cs typeface="Roboto Mono"/>
                <a:sym typeface="Roboto Mono"/>
              </a:rPr>
              <a:t>This is why we need “Software Engineering”!</a:t>
            </a:r>
            <a:endParaRPr>
              <a:latin typeface="Roboto Mono"/>
              <a:ea typeface="Roboto Mono"/>
              <a:cs typeface="Roboto Mono"/>
              <a:sym typeface="Roboto Mon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7" name="Shape 1457"/>
        <p:cNvGrpSpPr/>
        <p:nvPr/>
      </p:nvGrpSpPr>
      <p:grpSpPr>
        <a:xfrm>
          <a:off x="0" y="0"/>
          <a:ext cx="0" cy="0"/>
          <a:chOff x="0" y="0"/>
          <a:chExt cx="0" cy="0"/>
        </a:xfrm>
      </p:grpSpPr>
      <p:sp>
        <p:nvSpPr>
          <p:cNvPr id="1458" name="Google Shape;1458;p44"/>
          <p:cNvSpPr txBox="1"/>
          <p:nvPr>
            <p:ph type="title"/>
          </p:nvPr>
        </p:nvSpPr>
        <p:spPr>
          <a:xfrm>
            <a:off x="713400" y="381209"/>
            <a:ext cx="771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Computer Science vs. Software Engineering</a:t>
            </a:r>
            <a:endParaRPr/>
          </a:p>
        </p:txBody>
      </p:sp>
      <p:sp>
        <p:nvSpPr>
          <p:cNvPr id="1459" name="Google Shape;1459;p44"/>
          <p:cNvSpPr txBox="1"/>
          <p:nvPr>
            <p:ph idx="2" type="body"/>
          </p:nvPr>
        </p:nvSpPr>
        <p:spPr>
          <a:xfrm>
            <a:off x="4962325" y="2984913"/>
            <a:ext cx="2849400" cy="119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Part of CS</a:t>
            </a:r>
            <a:endParaRPr/>
          </a:p>
          <a:p>
            <a:pPr indent="0" lvl="0" marL="0" rtl="0" algn="ctr">
              <a:spcBef>
                <a:spcPts val="1200"/>
              </a:spcBef>
              <a:spcAft>
                <a:spcPts val="0"/>
              </a:spcAft>
              <a:buNone/>
            </a:pPr>
            <a:r>
              <a:rPr lang="en"/>
              <a:t>Programming over time</a:t>
            </a:r>
            <a:endParaRPr/>
          </a:p>
          <a:p>
            <a:pPr indent="0" lvl="0" marL="0" rtl="0" algn="ctr">
              <a:spcBef>
                <a:spcPts val="1200"/>
              </a:spcBef>
              <a:spcAft>
                <a:spcPts val="1200"/>
              </a:spcAft>
              <a:buNone/>
            </a:pPr>
            <a:r>
              <a:rPr lang="en"/>
              <a:t>An industry</a:t>
            </a:r>
            <a:endParaRPr/>
          </a:p>
        </p:txBody>
      </p:sp>
      <p:sp>
        <p:nvSpPr>
          <p:cNvPr id="1460" name="Google Shape;1460;p44"/>
          <p:cNvSpPr txBox="1"/>
          <p:nvPr>
            <p:ph idx="1" type="body"/>
          </p:nvPr>
        </p:nvSpPr>
        <p:spPr>
          <a:xfrm>
            <a:off x="1244700" y="2984925"/>
            <a:ext cx="3020100" cy="119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“Problem solving”</a:t>
            </a:r>
            <a:endParaRPr/>
          </a:p>
          <a:p>
            <a:pPr indent="0" lvl="0" marL="0" rtl="0" algn="ctr">
              <a:spcBef>
                <a:spcPts val="1200"/>
              </a:spcBef>
              <a:spcAft>
                <a:spcPts val="0"/>
              </a:spcAft>
              <a:buNone/>
            </a:pPr>
            <a:r>
              <a:rPr lang="en"/>
              <a:t>Theory, math, practice</a:t>
            </a:r>
            <a:endParaRPr/>
          </a:p>
          <a:p>
            <a:pPr indent="0" lvl="0" marL="0" rtl="0" algn="ctr">
              <a:spcBef>
                <a:spcPts val="1200"/>
              </a:spcBef>
              <a:spcAft>
                <a:spcPts val="1200"/>
              </a:spcAft>
              <a:buNone/>
            </a:pPr>
            <a:r>
              <a:rPr lang="en"/>
              <a:t>The big field</a:t>
            </a:r>
            <a:endParaRPr/>
          </a:p>
        </p:txBody>
      </p:sp>
      <p:sp>
        <p:nvSpPr>
          <p:cNvPr id="1461" name="Google Shape;1461;p44"/>
          <p:cNvSpPr txBox="1"/>
          <p:nvPr>
            <p:ph idx="3" type="ctrTitle"/>
          </p:nvPr>
        </p:nvSpPr>
        <p:spPr>
          <a:xfrm>
            <a:off x="1684000" y="2255925"/>
            <a:ext cx="21690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1200"/>
              </a:spcAft>
              <a:buNone/>
            </a:pPr>
            <a:r>
              <a:rPr lang="en" sz="1600"/>
              <a:t>Computer Science</a:t>
            </a:r>
            <a:endParaRPr sz="1600"/>
          </a:p>
        </p:txBody>
      </p:sp>
      <p:sp>
        <p:nvSpPr>
          <p:cNvPr id="1462" name="Google Shape;1462;p44"/>
          <p:cNvSpPr txBox="1"/>
          <p:nvPr>
            <p:ph idx="4" type="ctrTitle"/>
          </p:nvPr>
        </p:nvSpPr>
        <p:spPr>
          <a:xfrm>
            <a:off x="5280775" y="2255925"/>
            <a:ext cx="2260500" cy="43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400"/>
              <a:t>Software Engineering</a:t>
            </a:r>
            <a:endParaRPr sz="1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66" name="Shape 1466"/>
        <p:cNvGrpSpPr/>
        <p:nvPr/>
      </p:nvGrpSpPr>
      <p:grpSpPr>
        <a:xfrm>
          <a:off x="0" y="0"/>
          <a:ext cx="0" cy="0"/>
          <a:chOff x="0" y="0"/>
          <a:chExt cx="0" cy="0"/>
        </a:xfrm>
      </p:grpSpPr>
      <p:sp>
        <p:nvSpPr>
          <p:cNvPr id="1467" name="Google Shape;1467;p45"/>
          <p:cNvSpPr/>
          <p:nvPr/>
        </p:nvSpPr>
        <p:spPr>
          <a:xfrm>
            <a:off x="-18300" y="0"/>
            <a:ext cx="9144000" cy="51528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68" name="Google Shape;1468;p45"/>
          <p:cNvPicPr preferRelativeResize="0"/>
          <p:nvPr/>
        </p:nvPicPr>
        <p:blipFill>
          <a:blip r:embed="rId3">
            <a:alphaModFix/>
          </a:blip>
          <a:stretch>
            <a:fillRect/>
          </a:stretch>
        </p:blipFill>
        <p:spPr>
          <a:xfrm>
            <a:off x="764236" y="0"/>
            <a:ext cx="7304381" cy="51435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hone Engineering Lesson by Slidesgo">
  <a:themeElements>
    <a:clrScheme name="Simple Light">
      <a:dk1>
        <a:srgbClr val="000000"/>
      </a:dk1>
      <a:lt1>
        <a:srgbClr val="FFFFFF"/>
      </a:lt1>
      <a:dk2>
        <a:srgbClr val="D9DDDF"/>
      </a:dk2>
      <a:lt2>
        <a:srgbClr val="EFF4F6"/>
      </a:lt2>
      <a:accent1>
        <a:srgbClr val="0C88FF"/>
      </a:accent1>
      <a:accent2>
        <a:srgbClr val="1336F8"/>
      </a:accent2>
      <a:accent3>
        <a:srgbClr val="0DCF7C"/>
      </a:accent3>
      <a:accent4>
        <a:srgbClr val="FF592A"/>
      </a:accent4>
      <a:accent5>
        <a:srgbClr val="C12900"/>
      </a:accent5>
      <a:accent6>
        <a:srgbClr val="FFC62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